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EC86D0-24A6-5D86-3A2F-D81E92C46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041A34-C2A2-AA7C-B919-36C1436758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02F5F2-E18C-7985-DC5C-618184FAF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20CF-E361-4A3A-B763-26CD36858553}" type="datetimeFigureOut">
              <a:rPr lang="es-CR" smtClean="0"/>
              <a:t>10/5/2023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152C85-BA3F-E4D6-3068-B2A850EBD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5AF4A1-8C1B-D972-977E-35BAF1491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029B-6F3C-4F2A-A8FD-A881E68F568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1049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311E58-0A88-7E80-09C4-B62796AE0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A849EAE-22A1-FBDF-B091-5EE85D061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8DC22A-BD73-AE70-E5F1-7F3A50241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20CF-E361-4A3A-B763-26CD36858553}" type="datetimeFigureOut">
              <a:rPr lang="es-CR" smtClean="0"/>
              <a:t>10/5/2023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2FDEC8-FDB0-9B0F-E0AE-4BA506D06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1CD7D1-54F0-27C4-FCC9-8F99E60A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029B-6F3C-4F2A-A8FD-A881E68F568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4349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B0D41D3-8E67-F897-3095-66CC38B963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713281-94E8-4E4C-7280-9967DD532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01A0BD-594D-2048-8BE2-024EC4769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20CF-E361-4A3A-B763-26CD36858553}" type="datetimeFigureOut">
              <a:rPr lang="es-CR" smtClean="0"/>
              <a:t>10/5/2023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9173B8-17E4-8372-2AFE-C703776E5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0C96D9-5C08-ED2B-811F-D811925B0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029B-6F3C-4F2A-A8FD-A881E68F568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05577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D21124-D906-D2A6-B5C2-34E04EFFB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212C22-E7BA-D2AC-7EEC-F5BA61F32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A922EE-7F0D-5BF3-1E75-5CAF7E159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20CF-E361-4A3A-B763-26CD36858553}" type="datetimeFigureOut">
              <a:rPr lang="es-CR" smtClean="0"/>
              <a:t>10/5/2023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16FB98-390F-37C6-F8D4-7ADD727B4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81276D-B3CB-3614-DFDA-1EB469738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029B-6F3C-4F2A-A8FD-A881E68F568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3885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1B17EE-1836-5C1C-BA8E-7F6DBBCC4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580B0-F284-2A02-A08B-2FAEFFC94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A944FA-D71E-2888-1A6C-95A2A7D79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20CF-E361-4A3A-B763-26CD36858553}" type="datetimeFigureOut">
              <a:rPr lang="es-CR" smtClean="0"/>
              <a:t>10/5/2023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26667F-93B2-2221-1F21-D32FC89A3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FD3E6D-E7C7-9EAF-A8F6-BF3D787DE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029B-6F3C-4F2A-A8FD-A881E68F568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1864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8F2E94-FFA5-D2B4-072A-3334054AD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076894-89D3-9898-5E8B-95479A7598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8C0598-34F8-BF91-8A4B-594F8C4C1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4F6DCD-5A36-AC1F-A016-2EB7E6543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20CF-E361-4A3A-B763-26CD36858553}" type="datetimeFigureOut">
              <a:rPr lang="es-CR" smtClean="0"/>
              <a:t>10/5/2023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E31EF1-214F-E71F-AEB3-E4B98C387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C64632-88B2-FCAE-D25F-F5245FFD4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029B-6F3C-4F2A-A8FD-A881E68F568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520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F16316-399B-B689-D6F0-72F44A8FE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B766C5-5932-64B9-A016-314A27883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4748B3-36C7-173C-A573-455DFFD59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B216EB1-6E5F-FE94-BD00-6C130F13BA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D17AA80-4125-041C-4164-9FF204C9AF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B7922F7-443B-8461-9DC0-FF902D4DB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20CF-E361-4A3A-B763-26CD36858553}" type="datetimeFigureOut">
              <a:rPr lang="es-CR" smtClean="0"/>
              <a:t>10/5/2023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058B889-650F-279B-6B5D-305A94439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0D3FEEA-5333-37BC-4B0D-CBB2804D9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029B-6F3C-4F2A-A8FD-A881E68F568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1318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99A38-E681-D2E2-2973-D4E6FB737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CF1DA4-7AF3-B2FA-BF45-FDCD5E7EC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20CF-E361-4A3A-B763-26CD36858553}" type="datetimeFigureOut">
              <a:rPr lang="es-CR" smtClean="0"/>
              <a:t>10/5/2023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F11C85-2CF3-5ED6-7F15-3B026A316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D91AFFE-B085-A2DF-7C5D-3FFCB1AB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029B-6F3C-4F2A-A8FD-A881E68F568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3253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979D6DA-57C3-BD8E-BF54-14BD8EF6C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20CF-E361-4A3A-B763-26CD36858553}" type="datetimeFigureOut">
              <a:rPr lang="es-CR" smtClean="0"/>
              <a:t>10/5/2023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8D5B6A-D7E6-8CBF-F175-C43655DF7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CAE9A05-466E-99B2-8B07-7B94CB805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029B-6F3C-4F2A-A8FD-A881E68F568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09448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E52148-BA62-DF4E-22C2-8CB17C44D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4C55EC-4C2A-CFF8-CC5C-C4FA2F40E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E8E546-7405-B33F-8FFA-8E25D31C9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1AAA5B-CC3D-51AD-B97C-95849C4F4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20CF-E361-4A3A-B763-26CD36858553}" type="datetimeFigureOut">
              <a:rPr lang="es-CR" smtClean="0"/>
              <a:t>10/5/2023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7BADA4-5E08-6773-198A-C853661A2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98ABD2-D657-75D6-4226-1E6F4AC43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029B-6F3C-4F2A-A8FD-A881E68F568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3101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70D30-E551-FA0A-9B6B-91BA3A927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CC04261-7E01-BE98-B374-2FDE3DCDF1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8D8922-4E09-B22D-2CD1-D5B08BD12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31EE46-67F1-8ACB-7CD5-2197698C0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20CF-E361-4A3A-B763-26CD36858553}" type="datetimeFigureOut">
              <a:rPr lang="es-CR" smtClean="0"/>
              <a:t>10/5/2023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45583C-740C-0FA0-38AD-3CE990F4D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EDD81E-EFE7-2870-BE62-E53932030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029B-6F3C-4F2A-A8FD-A881E68F568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9434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B98CAF2-4D1F-DE27-3AD3-493C76AE1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30C1BD-1CC9-72F9-E305-E77F037C2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1B77B3-AB24-2038-805D-60DD59926F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C20CF-E361-4A3A-B763-26CD36858553}" type="datetimeFigureOut">
              <a:rPr lang="es-CR" smtClean="0"/>
              <a:t>10/5/2023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FAAA9E-5F28-C939-A73D-99FC7117A4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8E890D-3319-2296-2135-314508722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7029B-6F3C-4F2A-A8FD-A881E68F568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50818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7D04008-BE66-50F4-5543-76D9657D11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528"/>
            <a:ext cx="12021953" cy="683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213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B967083-5607-81E9-DF8F-4AF3AE49A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254"/>
            <a:ext cx="12078159" cy="692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499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C88BAD8-4C3D-85AA-FD0B-181BBC58B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02" y="-111088"/>
            <a:ext cx="11935326" cy="701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85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78A1E59-03EA-E88B-C407-9EE8209E92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194"/>
            <a:ext cx="12118206" cy="70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11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D748718-6993-BB73-5757-93E8663F1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5382"/>
            <a:ext cx="12192000" cy="704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886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7FA23ED-9DEE-EDF1-18D3-A98D66ADE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4815"/>
            <a:ext cx="12192000" cy="712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347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Sohrab Mabadi</dc:creator>
  <cp:lastModifiedBy>Sohrab Mabadi</cp:lastModifiedBy>
  <cp:revision>1</cp:revision>
  <dcterms:created xsi:type="dcterms:W3CDTF">2023-05-10T15:39:35Z</dcterms:created>
  <dcterms:modified xsi:type="dcterms:W3CDTF">2023-05-10T15:46:35Z</dcterms:modified>
</cp:coreProperties>
</file>