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739" r:id="rId2"/>
    <p:sldId id="469" r:id="rId3"/>
    <p:sldId id="736" r:id="rId4"/>
    <p:sldId id="710" r:id="rId5"/>
    <p:sldId id="714" r:id="rId6"/>
    <p:sldId id="731" r:id="rId7"/>
    <p:sldId id="703" r:id="rId8"/>
    <p:sldId id="705" r:id="rId9"/>
    <p:sldId id="706" r:id="rId10"/>
    <p:sldId id="707" r:id="rId11"/>
    <p:sldId id="708" r:id="rId12"/>
    <p:sldId id="711" r:id="rId13"/>
    <p:sldId id="709" r:id="rId14"/>
    <p:sldId id="712" r:id="rId15"/>
    <p:sldId id="713" r:id="rId16"/>
    <p:sldId id="715" r:id="rId17"/>
    <p:sldId id="716" r:id="rId18"/>
    <p:sldId id="717" r:id="rId19"/>
    <p:sldId id="718" r:id="rId20"/>
    <p:sldId id="719" r:id="rId21"/>
    <p:sldId id="724" r:id="rId22"/>
    <p:sldId id="725" r:id="rId23"/>
    <p:sldId id="726" r:id="rId24"/>
    <p:sldId id="720" r:id="rId25"/>
    <p:sldId id="737" r:id="rId26"/>
    <p:sldId id="738" r:id="rId27"/>
    <p:sldId id="691" r:id="rId28"/>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
          <p15:clr>
            <a:srgbClr val="A4A3A4"/>
          </p15:clr>
        </p15:guide>
        <p15:guide id="2" orient="horz" pos="903">
          <p15:clr>
            <a:srgbClr val="A4A3A4"/>
          </p15:clr>
        </p15:guide>
        <p15:guide id="3" orient="horz" pos="3984" userDrawn="1">
          <p15:clr>
            <a:srgbClr val="A4A3A4"/>
          </p15:clr>
        </p15:guide>
        <p15:guide id="4" pos="326">
          <p15:clr>
            <a:srgbClr val="A4A3A4"/>
          </p15:clr>
        </p15:guide>
        <p15:guide id="5" pos="73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BC5"/>
    <a:srgbClr val="006DC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702" autoAdjust="0"/>
  </p:normalViewPr>
  <p:slideViewPr>
    <p:cSldViewPr snapToGrid="0" snapToObjects="1">
      <p:cViewPr>
        <p:scale>
          <a:sx n="50" d="100"/>
          <a:sy n="50" d="100"/>
        </p:scale>
        <p:origin x="1212" y="48"/>
      </p:cViewPr>
      <p:guideLst>
        <p:guide orient="horz" pos="233"/>
        <p:guide orient="horz" pos="903"/>
        <p:guide orient="horz" pos="3984"/>
        <p:guide pos="326"/>
        <p:guide pos="7356"/>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 d="1"/>
        <a:sy n="1" d="1"/>
      </p:scale>
      <p:origin x="0" y="0"/>
    </p:cViewPr>
  </p:notesTextViewPr>
  <p:sorterViewPr>
    <p:cViewPr>
      <p:scale>
        <a:sx n="78" d="100"/>
        <a:sy n="78" d="100"/>
      </p:scale>
      <p:origin x="0" y="0"/>
    </p:cViewPr>
  </p:sorterViewPr>
  <p:notesViewPr>
    <p:cSldViewPr snapToGrid="0" snapToObjects="1" showGuides="1">
      <p:cViewPr varScale="1">
        <p:scale>
          <a:sx n="150" d="100"/>
          <a:sy n="150" d="100"/>
        </p:scale>
        <p:origin x="4272"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8" Type="http://schemas.openxmlformats.org/officeDocument/2006/relationships/slide" Target="slides/slide26.xml"/><Relationship Id="rId3" Type="http://schemas.openxmlformats.org/officeDocument/2006/relationships/slide" Target="slides/slide3.xml"/><Relationship Id="rId7" Type="http://schemas.openxmlformats.org/officeDocument/2006/relationships/slide" Target="slides/slide20.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4.xml"/><Relationship Id="rId5" Type="http://schemas.openxmlformats.org/officeDocument/2006/relationships/slide" Target="slides/slide12.xml"/><Relationship Id="rId4" Type="http://schemas.openxmlformats.org/officeDocument/2006/relationships/slide" Target="slides/slide4.xml"/><Relationship Id="rId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Thinking about the course and the expectations</a:t>
            </a:r>
            <a:r>
              <a:rPr lang="en-US" baseline="0" dirty="0"/>
              <a:t> you had before the course, </a:t>
            </a:r>
          </a:p>
          <a:p>
            <a:pPr>
              <a:defRPr/>
            </a:pPr>
            <a:r>
              <a:rPr lang="en-US" baseline="0" dirty="0"/>
              <a:t>where would you rate this course?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Not exceeding expectation</c:v>
                </c:pt>
              </c:strCache>
            </c:strRef>
          </c:tx>
          <c:spPr>
            <a:solidFill>
              <a:schemeClr val="accent1"/>
            </a:solidFill>
            <a:ln>
              <a:noFill/>
            </a:ln>
            <a:effectLst/>
            <a:sp3d/>
          </c:spPr>
          <c:invertIfNegative val="0"/>
          <c:cat>
            <c:strRef>
              <c:f>Sheet1!$A$2</c:f>
              <c:strCache>
                <c:ptCount val="1"/>
                <c:pt idx="0">
                  <c:v>Students</c:v>
                </c:pt>
              </c:strCache>
            </c:strRef>
          </c:cat>
          <c:val>
            <c:numRef>
              <c:f>Sheet1!$B$2</c:f>
              <c:numCache>
                <c:formatCode>General</c:formatCode>
                <c:ptCount val="1"/>
                <c:pt idx="0">
                  <c:v>3</c:v>
                </c:pt>
              </c:numCache>
            </c:numRef>
          </c:val>
          <c:extLst>
            <c:ext xmlns:c16="http://schemas.microsoft.com/office/drawing/2014/chart" uri="{C3380CC4-5D6E-409C-BE32-E72D297353CC}">
              <c16:uniqueId val="{00000000-BF0B-4B40-995C-32489002E742}"/>
            </c:ext>
          </c:extLst>
        </c:ser>
        <c:ser>
          <c:idx val="1"/>
          <c:order val="1"/>
          <c:tx>
            <c:strRef>
              <c:f>Sheet1!$C$1</c:f>
              <c:strCache>
                <c:ptCount val="1"/>
                <c:pt idx="0">
                  <c:v>Exceeding expectation</c:v>
                </c:pt>
              </c:strCache>
            </c:strRef>
          </c:tx>
          <c:spPr>
            <a:solidFill>
              <a:schemeClr val="accent2"/>
            </a:solidFill>
            <a:ln>
              <a:noFill/>
            </a:ln>
            <a:effectLst/>
            <a:sp3d/>
          </c:spPr>
          <c:invertIfNegative val="0"/>
          <c:cat>
            <c:strRef>
              <c:f>Sheet1!$A$2</c:f>
              <c:strCache>
                <c:ptCount val="1"/>
                <c:pt idx="0">
                  <c:v>Students</c:v>
                </c:pt>
              </c:strCache>
            </c:strRef>
          </c:cat>
          <c:val>
            <c:numRef>
              <c:f>Sheet1!$C$2</c:f>
              <c:numCache>
                <c:formatCode>General</c:formatCode>
                <c:ptCount val="1"/>
                <c:pt idx="0">
                  <c:v>12</c:v>
                </c:pt>
              </c:numCache>
            </c:numRef>
          </c:val>
          <c:extLst>
            <c:ext xmlns:c16="http://schemas.microsoft.com/office/drawing/2014/chart" uri="{C3380CC4-5D6E-409C-BE32-E72D297353CC}">
              <c16:uniqueId val="{00000001-BF0B-4B40-995C-32489002E742}"/>
            </c:ext>
          </c:extLst>
        </c:ser>
        <c:dLbls>
          <c:showLegendKey val="0"/>
          <c:showVal val="0"/>
          <c:showCatName val="0"/>
          <c:showSerName val="0"/>
          <c:showPercent val="0"/>
          <c:showBubbleSize val="0"/>
        </c:dLbls>
        <c:gapWidth val="219"/>
        <c:shape val="box"/>
        <c:axId val="410632911"/>
        <c:axId val="410637487"/>
        <c:axId val="0"/>
      </c:bar3DChart>
      <c:catAx>
        <c:axId val="410632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637487"/>
        <c:crosses val="autoZero"/>
        <c:auto val="1"/>
        <c:lblAlgn val="ctr"/>
        <c:lblOffset val="100"/>
        <c:noMultiLvlLbl val="0"/>
      </c:catAx>
      <c:valAx>
        <c:axId val="4106374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63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Students</a:t>
            </a:r>
            <a:r>
              <a:rPr lang="en-US" baseline="0" dirty="0"/>
              <a:t> who rated themselves “knowledgeable” on the following issues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Before</c:v>
                </c:pt>
              </c:strCache>
            </c:strRef>
          </c:tx>
          <c:spPr>
            <a:solidFill>
              <a:schemeClr val="accent1"/>
            </a:solidFill>
            <a:ln>
              <a:noFill/>
            </a:ln>
            <a:effectLst/>
          </c:spPr>
          <c:invertIfNegative val="0"/>
          <c:cat>
            <c:strRef>
              <c:f>Sheet1!$A$2:$A$7</c:f>
              <c:strCache>
                <c:ptCount val="6"/>
                <c:pt idx="0">
                  <c:v>The idea of, and need for, the rule of law</c:v>
                </c:pt>
                <c:pt idx="1">
                  <c:v>The idea of, and need for, access to justice</c:v>
                </c:pt>
                <c:pt idx="2">
                  <c:v>The role of lawyers play in promoting the rule of law and access to justice</c:v>
                </c:pt>
                <c:pt idx="3">
                  <c:v>What pro bono is</c:v>
                </c:pt>
                <c:pt idx="4">
                  <c:v>Why lawyer should do pro bono work</c:v>
                </c:pt>
                <c:pt idx="5">
                  <c:v>The ethical duties that arise when interviewing clients</c:v>
                </c:pt>
              </c:strCache>
            </c:strRef>
          </c:cat>
          <c:val>
            <c:numRef>
              <c:f>Sheet1!$B$2:$B$7</c:f>
              <c:numCache>
                <c:formatCode>General</c:formatCode>
                <c:ptCount val="6"/>
                <c:pt idx="0">
                  <c:v>6</c:v>
                </c:pt>
                <c:pt idx="1">
                  <c:v>5</c:v>
                </c:pt>
                <c:pt idx="2">
                  <c:v>4</c:v>
                </c:pt>
                <c:pt idx="3">
                  <c:v>3</c:v>
                </c:pt>
                <c:pt idx="4">
                  <c:v>3</c:v>
                </c:pt>
                <c:pt idx="5">
                  <c:v>1</c:v>
                </c:pt>
              </c:numCache>
            </c:numRef>
          </c:val>
          <c:extLst>
            <c:ext xmlns:c16="http://schemas.microsoft.com/office/drawing/2014/chart" uri="{C3380CC4-5D6E-409C-BE32-E72D297353CC}">
              <c16:uniqueId val="{00000000-8DAF-4426-9F7C-54D9FE9B3995}"/>
            </c:ext>
          </c:extLst>
        </c:ser>
        <c:ser>
          <c:idx val="1"/>
          <c:order val="1"/>
          <c:tx>
            <c:strRef>
              <c:f>Sheet1!$C$1</c:f>
              <c:strCache>
                <c:ptCount val="1"/>
                <c:pt idx="0">
                  <c:v>After</c:v>
                </c:pt>
              </c:strCache>
            </c:strRef>
          </c:tx>
          <c:spPr>
            <a:solidFill>
              <a:schemeClr val="accent2"/>
            </a:solidFill>
            <a:ln>
              <a:noFill/>
            </a:ln>
            <a:effectLst/>
          </c:spPr>
          <c:invertIfNegative val="0"/>
          <c:cat>
            <c:strRef>
              <c:f>Sheet1!$A$2:$A$7</c:f>
              <c:strCache>
                <c:ptCount val="6"/>
                <c:pt idx="0">
                  <c:v>The idea of, and need for, the rule of law</c:v>
                </c:pt>
                <c:pt idx="1">
                  <c:v>The idea of, and need for, access to justice</c:v>
                </c:pt>
                <c:pt idx="2">
                  <c:v>The role of lawyers play in promoting the rule of law and access to justice</c:v>
                </c:pt>
                <c:pt idx="3">
                  <c:v>What pro bono is</c:v>
                </c:pt>
                <c:pt idx="4">
                  <c:v>Why lawyer should do pro bono work</c:v>
                </c:pt>
                <c:pt idx="5">
                  <c:v>The ethical duties that arise when interviewing clients</c:v>
                </c:pt>
              </c:strCache>
            </c:strRef>
          </c:cat>
          <c:val>
            <c:numRef>
              <c:f>Sheet1!$C$2:$C$7</c:f>
              <c:numCache>
                <c:formatCode>General</c:formatCode>
                <c:ptCount val="6"/>
                <c:pt idx="0">
                  <c:v>12</c:v>
                </c:pt>
                <c:pt idx="1">
                  <c:v>15</c:v>
                </c:pt>
                <c:pt idx="2">
                  <c:v>15</c:v>
                </c:pt>
                <c:pt idx="3">
                  <c:v>13</c:v>
                </c:pt>
                <c:pt idx="4">
                  <c:v>14</c:v>
                </c:pt>
                <c:pt idx="5">
                  <c:v>13</c:v>
                </c:pt>
              </c:numCache>
            </c:numRef>
          </c:val>
          <c:extLst>
            <c:ext xmlns:c16="http://schemas.microsoft.com/office/drawing/2014/chart" uri="{C3380CC4-5D6E-409C-BE32-E72D297353CC}">
              <c16:uniqueId val="{00000001-8DAF-4426-9F7C-54D9FE9B3995}"/>
            </c:ext>
          </c:extLst>
        </c:ser>
        <c:dLbls>
          <c:showLegendKey val="0"/>
          <c:showVal val="0"/>
          <c:showCatName val="0"/>
          <c:showSerName val="0"/>
          <c:showPercent val="0"/>
          <c:showBubbleSize val="0"/>
        </c:dLbls>
        <c:gapWidth val="219"/>
        <c:overlap val="-27"/>
        <c:axId val="405806511"/>
        <c:axId val="405809007"/>
      </c:barChart>
      <c:catAx>
        <c:axId val="405806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5809007"/>
        <c:crosses val="autoZero"/>
        <c:auto val="1"/>
        <c:lblAlgn val="ctr"/>
        <c:lblOffset val="100"/>
        <c:noMultiLvlLbl val="0"/>
      </c:catAx>
      <c:valAx>
        <c:axId val="405809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5806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Students</a:t>
            </a:r>
            <a:r>
              <a:rPr lang="en-US" baseline="0" dirty="0"/>
              <a:t> who rated themselves “skilled” on the following issues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Before</c:v>
                </c:pt>
              </c:strCache>
            </c:strRef>
          </c:tx>
          <c:spPr>
            <a:solidFill>
              <a:schemeClr val="accent1"/>
            </a:solidFill>
            <a:ln>
              <a:noFill/>
            </a:ln>
            <a:effectLst/>
          </c:spPr>
          <c:invertIfNegative val="0"/>
          <c:cat>
            <c:strRef>
              <c:f>Sheet1!$A$2:$A$8</c:f>
              <c:strCache>
                <c:ptCount val="7"/>
                <c:pt idx="0">
                  <c:v>How to undertake pro bono work</c:v>
                </c:pt>
                <c:pt idx="1">
                  <c:v>How to prepare for an interview</c:v>
                </c:pt>
                <c:pt idx="2">
                  <c:v>How to conduct an interview</c:v>
                </c:pt>
                <c:pt idx="3">
                  <c:v>How to adapt and conduct an interview with a vulnerable client</c:v>
                </c:pt>
                <c:pt idx="4">
                  <c:v>How to manage ethical situations as they arise in a client interview</c:v>
                </c:pt>
                <c:pt idx="5">
                  <c:v>How to structure and draft a file note</c:v>
                </c:pt>
                <c:pt idx="6">
                  <c:v>How to structure and draft a letter of advice</c:v>
                </c:pt>
              </c:strCache>
            </c:strRef>
          </c:cat>
          <c:val>
            <c:numRef>
              <c:f>Sheet1!$B$2:$B$8</c:f>
              <c:numCache>
                <c:formatCode>General</c:formatCode>
                <c:ptCount val="7"/>
                <c:pt idx="0">
                  <c:v>0</c:v>
                </c:pt>
                <c:pt idx="1">
                  <c:v>1</c:v>
                </c:pt>
                <c:pt idx="2">
                  <c:v>1</c:v>
                </c:pt>
                <c:pt idx="3">
                  <c:v>2</c:v>
                </c:pt>
                <c:pt idx="4">
                  <c:v>1</c:v>
                </c:pt>
                <c:pt idx="5">
                  <c:v>0</c:v>
                </c:pt>
                <c:pt idx="6">
                  <c:v>0</c:v>
                </c:pt>
              </c:numCache>
            </c:numRef>
          </c:val>
          <c:extLst>
            <c:ext xmlns:c16="http://schemas.microsoft.com/office/drawing/2014/chart" uri="{C3380CC4-5D6E-409C-BE32-E72D297353CC}">
              <c16:uniqueId val="{00000000-8DAF-4426-9F7C-54D9FE9B3995}"/>
            </c:ext>
          </c:extLst>
        </c:ser>
        <c:ser>
          <c:idx val="1"/>
          <c:order val="1"/>
          <c:tx>
            <c:strRef>
              <c:f>Sheet1!$C$1</c:f>
              <c:strCache>
                <c:ptCount val="1"/>
                <c:pt idx="0">
                  <c:v>After</c:v>
                </c:pt>
              </c:strCache>
            </c:strRef>
          </c:tx>
          <c:spPr>
            <a:solidFill>
              <a:schemeClr val="accent2"/>
            </a:solidFill>
            <a:ln>
              <a:noFill/>
            </a:ln>
            <a:effectLst/>
          </c:spPr>
          <c:invertIfNegative val="0"/>
          <c:cat>
            <c:strRef>
              <c:f>Sheet1!$A$2:$A$8</c:f>
              <c:strCache>
                <c:ptCount val="7"/>
                <c:pt idx="0">
                  <c:v>How to undertake pro bono work</c:v>
                </c:pt>
                <c:pt idx="1">
                  <c:v>How to prepare for an interview</c:v>
                </c:pt>
                <c:pt idx="2">
                  <c:v>How to conduct an interview</c:v>
                </c:pt>
                <c:pt idx="3">
                  <c:v>How to adapt and conduct an interview with a vulnerable client</c:v>
                </c:pt>
                <c:pt idx="4">
                  <c:v>How to manage ethical situations as they arise in a client interview</c:v>
                </c:pt>
                <c:pt idx="5">
                  <c:v>How to structure and draft a file note</c:v>
                </c:pt>
                <c:pt idx="6">
                  <c:v>How to structure and draft a letter of advice</c:v>
                </c:pt>
              </c:strCache>
            </c:strRef>
          </c:cat>
          <c:val>
            <c:numRef>
              <c:f>Sheet1!$C$2:$C$8</c:f>
              <c:numCache>
                <c:formatCode>General</c:formatCode>
                <c:ptCount val="7"/>
                <c:pt idx="0">
                  <c:v>6</c:v>
                </c:pt>
                <c:pt idx="1">
                  <c:v>11</c:v>
                </c:pt>
                <c:pt idx="2">
                  <c:v>10</c:v>
                </c:pt>
                <c:pt idx="3">
                  <c:v>12</c:v>
                </c:pt>
                <c:pt idx="4">
                  <c:v>9</c:v>
                </c:pt>
                <c:pt idx="5">
                  <c:v>7</c:v>
                </c:pt>
                <c:pt idx="6">
                  <c:v>6</c:v>
                </c:pt>
              </c:numCache>
            </c:numRef>
          </c:val>
          <c:extLst>
            <c:ext xmlns:c16="http://schemas.microsoft.com/office/drawing/2014/chart" uri="{C3380CC4-5D6E-409C-BE32-E72D297353CC}">
              <c16:uniqueId val="{00000001-8DAF-4426-9F7C-54D9FE9B3995}"/>
            </c:ext>
          </c:extLst>
        </c:ser>
        <c:dLbls>
          <c:showLegendKey val="0"/>
          <c:showVal val="0"/>
          <c:showCatName val="0"/>
          <c:showSerName val="0"/>
          <c:showPercent val="0"/>
          <c:showBubbleSize val="0"/>
        </c:dLbls>
        <c:gapWidth val="219"/>
        <c:overlap val="-27"/>
        <c:axId val="405806511"/>
        <c:axId val="405809007"/>
      </c:barChart>
      <c:catAx>
        <c:axId val="405806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5809007"/>
        <c:crosses val="autoZero"/>
        <c:auto val="1"/>
        <c:lblAlgn val="ctr"/>
        <c:lblOffset val="100"/>
        <c:noMultiLvlLbl val="0"/>
      </c:catAx>
      <c:valAx>
        <c:axId val="4058090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05806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Would</a:t>
            </a:r>
            <a:r>
              <a:rPr lang="en-US" baseline="0" dirty="0"/>
              <a:t> you like to be contacted by DLA</a:t>
            </a:r>
            <a:r>
              <a:rPr lang="zh-TW" altLang="en-US" baseline="0" dirty="0"/>
              <a:t> </a:t>
            </a:r>
            <a:r>
              <a:rPr lang="en-US" altLang="zh-TW" baseline="0" dirty="0"/>
              <a:t>Piper to be part of a free, online pro bono network?</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No</c:v>
                </c:pt>
              </c:strCache>
            </c:strRef>
          </c:tx>
          <c:spPr>
            <a:solidFill>
              <a:schemeClr val="accent1"/>
            </a:solidFill>
            <a:ln>
              <a:noFill/>
            </a:ln>
            <a:effectLst/>
            <a:sp3d/>
          </c:spPr>
          <c:invertIfNegative val="0"/>
          <c:cat>
            <c:strRef>
              <c:f>Sheet1!$A$2</c:f>
              <c:strCache>
                <c:ptCount val="1"/>
                <c:pt idx="0">
                  <c:v>Students</c:v>
                </c:pt>
              </c:strCache>
            </c:strRef>
          </c:cat>
          <c:val>
            <c:numRef>
              <c:f>Sheet1!$B$2</c:f>
              <c:numCache>
                <c:formatCode>General</c:formatCode>
                <c:ptCount val="1"/>
                <c:pt idx="0">
                  <c:v>2</c:v>
                </c:pt>
              </c:numCache>
            </c:numRef>
          </c:val>
          <c:extLst>
            <c:ext xmlns:c16="http://schemas.microsoft.com/office/drawing/2014/chart" uri="{C3380CC4-5D6E-409C-BE32-E72D297353CC}">
              <c16:uniqueId val="{00000000-BF0B-4B40-995C-32489002E742}"/>
            </c:ext>
          </c:extLst>
        </c:ser>
        <c:ser>
          <c:idx val="1"/>
          <c:order val="1"/>
          <c:tx>
            <c:strRef>
              <c:f>Sheet1!$C$1</c:f>
              <c:strCache>
                <c:ptCount val="1"/>
                <c:pt idx="0">
                  <c:v>Yes</c:v>
                </c:pt>
              </c:strCache>
            </c:strRef>
          </c:tx>
          <c:spPr>
            <a:solidFill>
              <a:schemeClr val="accent2"/>
            </a:solidFill>
            <a:ln>
              <a:noFill/>
            </a:ln>
            <a:effectLst/>
            <a:sp3d/>
          </c:spPr>
          <c:invertIfNegative val="0"/>
          <c:cat>
            <c:strRef>
              <c:f>Sheet1!$A$2</c:f>
              <c:strCache>
                <c:ptCount val="1"/>
                <c:pt idx="0">
                  <c:v>Students</c:v>
                </c:pt>
              </c:strCache>
            </c:strRef>
          </c:cat>
          <c:val>
            <c:numRef>
              <c:f>Sheet1!$C$2</c:f>
              <c:numCache>
                <c:formatCode>General</c:formatCode>
                <c:ptCount val="1"/>
                <c:pt idx="0">
                  <c:v>13</c:v>
                </c:pt>
              </c:numCache>
            </c:numRef>
          </c:val>
          <c:extLst>
            <c:ext xmlns:c16="http://schemas.microsoft.com/office/drawing/2014/chart" uri="{C3380CC4-5D6E-409C-BE32-E72D297353CC}">
              <c16:uniqueId val="{00000001-BF0B-4B40-995C-32489002E742}"/>
            </c:ext>
          </c:extLst>
        </c:ser>
        <c:dLbls>
          <c:showLegendKey val="0"/>
          <c:showVal val="0"/>
          <c:showCatName val="0"/>
          <c:showSerName val="0"/>
          <c:showPercent val="0"/>
          <c:showBubbleSize val="0"/>
        </c:dLbls>
        <c:gapWidth val="219"/>
        <c:shape val="box"/>
        <c:axId val="410632911"/>
        <c:axId val="410637487"/>
        <c:axId val="0"/>
      </c:bar3DChart>
      <c:catAx>
        <c:axId val="4106329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637487"/>
        <c:crosses val="autoZero"/>
        <c:auto val="1"/>
        <c:lblAlgn val="ctr"/>
        <c:lblOffset val="100"/>
        <c:noMultiLvlLbl val="0"/>
      </c:catAx>
      <c:valAx>
        <c:axId val="41063748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06329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2351B-2D7D-4948-936E-B3933424EFB4}" type="doc">
      <dgm:prSet loTypeId="urn:microsoft.com/office/officeart/2005/8/layout/arrow2" loCatId="process" qsTypeId="urn:microsoft.com/office/officeart/2005/8/quickstyle/simple1" qsCatId="simple" csTypeId="urn:microsoft.com/office/officeart/2005/8/colors/accent1_2" csCatId="accent1" phldr="1"/>
      <dgm:spPr/>
    </dgm:pt>
    <dgm:pt modelId="{97817AB8-C6BC-483B-B390-E58F492FD768}">
      <dgm:prSet phldrT="[Text]"/>
      <dgm:spPr/>
      <dgm:t>
        <a:bodyPr/>
        <a:lstStyle/>
        <a:p>
          <a:r>
            <a:rPr lang="en-US" dirty="0"/>
            <a:t>Day 1: </a:t>
          </a:r>
          <a:r>
            <a:rPr lang="en-NZ" b="1" i="0" dirty="0"/>
            <a:t>Rule of Law and Access to Justice</a:t>
          </a:r>
          <a:endParaRPr lang="en-US" dirty="0"/>
        </a:p>
      </dgm:t>
    </dgm:pt>
    <dgm:pt modelId="{EBF8AFC5-4EB6-4326-8595-B96D38C4AEC7}" type="parTrans" cxnId="{35CBF519-0F95-4ADC-AA79-C23BE5FE34FF}">
      <dgm:prSet/>
      <dgm:spPr/>
      <dgm:t>
        <a:bodyPr/>
        <a:lstStyle/>
        <a:p>
          <a:endParaRPr lang="en-US"/>
        </a:p>
      </dgm:t>
    </dgm:pt>
    <dgm:pt modelId="{EB75C75B-51F0-4C16-B47E-DC79A2A51AF5}" type="sibTrans" cxnId="{35CBF519-0F95-4ADC-AA79-C23BE5FE34FF}">
      <dgm:prSet/>
      <dgm:spPr/>
      <dgm:t>
        <a:bodyPr/>
        <a:lstStyle/>
        <a:p>
          <a:endParaRPr lang="en-US"/>
        </a:p>
      </dgm:t>
    </dgm:pt>
    <dgm:pt modelId="{E9DBED0F-C594-4B7F-B516-F08EB32C17E3}">
      <dgm:prSet phldrT="[Text]"/>
      <dgm:spPr/>
      <dgm:t>
        <a:bodyPr/>
        <a:lstStyle/>
        <a:p>
          <a:r>
            <a:rPr lang="en-US" dirty="0"/>
            <a:t>Day 2: </a:t>
          </a:r>
          <a:r>
            <a:rPr lang="en-US" b="1" dirty="0"/>
            <a:t>Pro Bono</a:t>
          </a:r>
        </a:p>
      </dgm:t>
    </dgm:pt>
    <dgm:pt modelId="{63A06E1B-14FF-4AAE-8D88-070C495E877A}" type="parTrans" cxnId="{B6C99571-C956-4317-8BF4-97C9AF3F821C}">
      <dgm:prSet/>
      <dgm:spPr/>
      <dgm:t>
        <a:bodyPr/>
        <a:lstStyle/>
        <a:p>
          <a:endParaRPr lang="en-US"/>
        </a:p>
      </dgm:t>
    </dgm:pt>
    <dgm:pt modelId="{3302D85B-D9D1-45CE-AF3F-9DB3CD1874B7}" type="sibTrans" cxnId="{B6C99571-C956-4317-8BF4-97C9AF3F821C}">
      <dgm:prSet/>
      <dgm:spPr/>
      <dgm:t>
        <a:bodyPr/>
        <a:lstStyle/>
        <a:p>
          <a:endParaRPr lang="en-US"/>
        </a:p>
      </dgm:t>
    </dgm:pt>
    <dgm:pt modelId="{53320A2C-34D1-440F-805C-9B1BAD9B95D1}">
      <dgm:prSet phldrT="[Text]"/>
      <dgm:spPr/>
      <dgm:t>
        <a:bodyPr/>
        <a:lstStyle/>
        <a:p>
          <a:r>
            <a:rPr lang="en-US" dirty="0"/>
            <a:t>Day 3: </a:t>
          </a:r>
          <a:r>
            <a:rPr lang="en-US" b="1" dirty="0"/>
            <a:t>Lawyers' Ethics </a:t>
          </a:r>
        </a:p>
      </dgm:t>
    </dgm:pt>
    <dgm:pt modelId="{94D48FA4-3204-4B1F-B491-A7DF5536DC9E}" type="parTrans" cxnId="{ECCED1FB-000D-4EF9-91E8-7AAFEE25B736}">
      <dgm:prSet/>
      <dgm:spPr/>
      <dgm:t>
        <a:bodyPr/>
        <a:lstStyle/>
        <a:p>
          <a:endParaRPr lang="en-US"/>
        </a:p>
      </dgm:t>
    </dgm:pt>
    <dgm:pt modelId="{8A549AAB-BBFA-4155-B9E4-308AEA1F7CE3}" type="sibTrans" cxnId="{ECCED1FB-000D-4EF9-91E8-7AAFEE25B736}">
      <dgm:prSet/>
      <dgm:spPr/>
      <dgm:t>
        <a:bodyPr/>
        <a:lstStyle/>
        <a:p>
          <a:endParaRPr lang="en-US"/>
        </a:p>
      </dgm:t>
    </dgm:pt>
    <dgm:pt modelId="{3568AD2B-9E87-47A5-BD13-BEA8FD5429B9}">
      <dgm:prSet phldrT="[Text]"/>
      <dgm:spPr/>
      <dgm:t>
        <a:bodyPr/>
        <a:lstStyle/>
        <a:p>
          <a:r>
            <a:rPr lang="en-US" dirty="0"/>
            <a:t>Day 4: </a:t>
          </a:r>
          <a:r>
            <a:rPr lang="en-US" b="1" dirty="0"/>
            <a:t>Client Interviewing Skills</a:t>
          </a:r>
          <a:endParaRPr lang="en-US" dirty="0"/>
        </a:p>
      </dgm:t>
    </dgm:pt>
    <dgm:pt modelId="{ABFE23B7-A6A1-48AD-A76B-383C7A5EDA8B}" type="parTrans" cxnId="{759FB62D-3F9B-4B4E-A67B-27274F941FBB}">
      <dgm:prSet/>
      <dgm:spPr/>
      <dgm:t>
        <a:bodyPr/>
        <a:lstStyle/>
        <a:p>
          <a:endParaRPr lang="en-US"/>
        </a:p>
      </dgm:t>
    </dgm:pt>
    <dgm:pt modelId="{EB7057BB-7600-41BA-8E66-C62742AA8B3E}" type="sibTrans" cxnId="{759FB62D-3F9B-4B4E-A67B-27274F941FBB}">
      <dgm:prSet/>
      <dgm:spPr/>
      <dgm:t>
        <a:bodyPr/>
        <a:lstStyle/>
        <a:p>
          <a:endParaRPr lang="en-US"/>
        </a:p>
      </dgm:t>
    </dgm:pt>
    <dgm:pt modelId="{2E8EDBA6-162C-4F61-89C9-2CC96E28D0A2}">
      <dgm:prSet phldrT="[Text]"/>
      <dgm:spPr/>
      <dgm:t>
        <a:bodyPr/>
        <a:lstStyle/>
        <a:p>
          <a:r>
            <a:rPr lang="en-US" dirty="0"/>
            <a:t>Day 5: </a:t>
          </a:r>
          <a:r>
            <a:rPr lang="en-US" b="1" dirty="0"/>
            <a:t>Legal Advice Drafting</a:t>
          </a:r>
        </a:p>
      </dgm:t>
    </dgm:pt>
    <dgm:pt modelId="{FF3EBE64-DCE0-40EC-B50D-FF63A9E5E56D}" type="parTrans" cxnId="{14A59C9F-3434-4324-9D45-FD6CE601E271}">
      <dgm:prSet/>
      <dgm:spPr/>
      <dgm:t>
        <a:bodyPr/>
        <a:lstStyle/>
        <a:p>
          <a:endParaRPr lang="en-US"/>
        </a:p>
      </dgm:t>
    </dgm:pt>
    <dgm:pt modelId="{5E5E23A7-5CB7-4905-979D-C1F8DE5F2815}" type="sibTrans" cxnId="{14A59C9F-3434-4324-9D45-FD6CE601E271}">
      <dgm:prSet/>
      <dgm:spPr/>
      <dgm:t>
        <a:bodyPr/>
        <a:lstStyle/>
        <a:p>
          <a:endParaRPr lang="en-US"/>
        </a:p>
      </dgm:t>
    </dgm:pt>
    <dgm:pt modelId="{6D4B368D-D3B2-486F-84CC-E5917C202EED}" type="pres">
      <dgm:prSet presAssocID="{1212351B-2D7D-4948-936E-B3933424EFB4}" presName="arrowDiagram" presStyleCnt="0">
        <dgm:presLayoutVars>
          <dgm:chMax val="5"/>
          <dgm:dir/>
          <dgm:resizeHandles val="exact"/>
        </dgm:presLayoutVars>
      </dgm:prSet>
      <dgm:spPr/>
    </dgm:pt>
    <dgm:pt modelId="{E2C45586-1A1F-4480-83FB-8DC95461FEF2}" type="pres">
      <dgm:prSet presAssocID="{1212351B-2D7D-4948-936E-B3933424EFB4}" presName="arrow" presStyleLbl="bgShp" presStyleIdx="0" presStyleCnt="1"/>
      <dgm:spPr/>
    </dgm:pt>
    <dgm:pt modelId="{6D795243-E4BB-44C0-B30F-C6166A17C8CE}" type="pres">
      <dgm:prSet presAssocID="{1212351B-2D7D-4948-936E-B3933424EFB4}" presName="arrowDiagram5" presStyleCnt="0"/>
      <dgm:spPr/>
    </dgm:pt>
    <dgm:pt modelId="{953F6FCB-AEB4-49C6-B0A9-B472C56815DF}" type="pres">
      <dgm:prSet presAssocID="{97817AB8-C6BC-483B-B390-E58F492FD768}" presName="bullet5a" presStyleLbl="node1" presStyleIdx="0" presStyleCnt="5"/>
      <dgm:spPr/>
    </dgm:pt>
    <dgm:pt modelId="{91E8B993-0175-4AC6-95FB-8C8FD5397AF7}" type="pres">
      <dgm:prSet presAssocID="{97817AB8-C6BC-483B-B390-E58F492FD768}" presName="textBox5a" presStyleLbl="revTx" presStyleIdx="0" presStyleCnt="5">
        <dgm:presLayoutVars>
          <dgm:bulletEnabled val="1"/>
        </dgm:presLayoutVars>
      </dgm:prSet>
      <dgm:spPr/>
    </dgm:pt>
    <dgm:pt modelId="{91F633E7-7F12-407B-AFF3-E29E67162382}" type="pres">
      <dgm:prSet presAssocID="{E9DBED0F-C594-4B7F-B516-F08EB32C17E3}" presName="bullet5b" presStyleLbl="node1" presStyleIdx="1" presStyleCnt="5"/>
      <dgm:spPr/>
    </dgm:pt>
    <dgm:pt modelId="{1D610EEF-1FDA-491E-9C81-BBCF8C462D76}" type="pres">
      <dgm:prSet presAssocID="{E9DBED0F-C594-4B7F-B516-F08EB32C17E3}" presName="textBox5b" presStyleLbl="revTx" presStyleIdx="1" presStyleCnt="5">
        <dgm:presLayoutVars>
          <dgm:bulletEnabled val="1"/>
        </dgm:presLayoutVars>
      </dgm:prSet>
      <dgm:spPr/>
    </dgm:pt>
    <dgm:pt modelId="{F37759A5-AADC-47CB-A30F-18D75CA22552}" type="pres">
      <dgm:prSet presAssocID="{53320A2C-34D1-440F-805C-9B1BAD9B95D1}" presName="bullet5c" presStyleLbl="node1" presStyleIdx="2" presStyleCnt="5"/>
      <dgm:spPr/>
    </dgm:pt>
    <dgm:pt modelId="{8FBD65EC-360E-4CB5-8172-8069AD21AED8}" type="pres">
      <dgm:prSet presAssocID="{53320A2C-34D1-440F-805C-9B1BAD9B95D1}" presName="textBox5c" presStyleLbl="revTx" presStyleIdx="2" presStyleCnt="5">
        <dgm:presLayoutVars>
          <dgm:bulletEnabled val="1"/>
        </dgm:presLayoutVars>
      </dgm:prSet>
      <dgm:spPr/>
    </dgm:pt>
    <dgm:pt modelId="{C6D90F18-F5CB-4BFE-91F8-CDC4C38D92A7}" type="pres">
      <dgm:prSet presAssocID="{3568AD2B-9E87-47A5-BD13-BEA8FD5429B9}" presName="bullet5d" presStyleLbl="node1" presStyleIdx="3" presStyleCnt="5"/>
      <dgm:spPr/>
    </dgm:pt>
    <dgm:pt modelId="{7855FEF7-D2C6-4E80-AABF-F75182E6AA83}" type="pres">
      <dgm:prSet presAssocID="{3568AD2B-9E87-47A5-BD13-BEA8FD5429B9}" presName="textBox5d" presStyleLbl="revTx" presStyleIdx="3" presStyleCnt="5">
        <dgm:presLayoutVars>
          <dgm:bulletEnabled val="1"/>
        </dgm:presLayoutVars>
      </dgm:prSet>
      <dgm:spPr/>
    </dgm:pt>
    <dgm:pt modelId="{14515C24-B87C-4293-BC86-EA354E1BCAF0}" type="pres">
      <dgm:prSet presAssocID="{2E8EDBA6-162C-4F61-89C9-2CC96E28D0A2}" presName="bullet5e" presStyleLbl="node1" presStyleIdx="4" presStyleCnt="5"/>
      <dgm:spPr/>
    </dgm:pt>
    <dgm:pt modelId="{5241554A-B87E-4EBB-8FAD-5BB9E5C8742E}" type="pres">
      <dgm:prSet presAssocID="{2E8EDBA6-162C-4F61-89C9-2CC96E28D0A2}" presName="textBox5e" presStyleLbl="revTx" presStyleIdx="4" presStyleCnt="5">
        <dgm:presLayoutVars>
          <dgm:bulletEnabled val="1"/>
        </dgm:presLayoutVars>
      </dgm:prSet>
      <dgm:spPr/>
    </dgm:pt>
  </dgm:ptLst>
  <dgm:cxnLst>
    <dgm:cxn modelId="{35CBF519-0F95-4ADC-AA79-C23BE5FE34FF}" srcId="{1212351B-2D7D-4948-936E-B3933424EFB4}" destId="{97817AB8-C6BC-483B-B390-E58F492FD768}" srcOrd="0" destOrd="0" parTransId="{EBF8AFC5-4EB6-4326-8595-B96D38C4AEC7}" sibTransId="{EB75C75B-51F0-4C16-B47E-DC79A2A51AF5}"/>
    <dgm:cxn modelId="{759FB62D-3F9B-4B4E-A67B-27274F941FBB}" srcId="{1212351B-2D7D-4948-936E-B3933424EFB4}" destId="{3568AD2B-9E87-47A5-BD13-BEA8FD5429B9}" srcOrd="3" destOrd="0" parTransId="{ABFE23B7-A6A1-48AD-A76B-383C7A5EDA8B}" sibTransId="{EB7057BB-7600-41BA-8E66-C62742AA8B3E}"/>
    <dgm:cxn modelId="{CF38003A-F195-401B-994A-806C352A8D35}" type="presOf" srcId="{3568AD2B-9E87-47A5-BD13-BEA8FD5429B9}" destId="{7855FEF7-D2C6-4E80-AABF-F75182E6AA83}" srcOrd="0" destOrd="0" presId="urn:microsoft.com/office/officeart/2005/8/layout/arrow2"/>
    <dgm:cxn modelId="{B6C99571-C956-4317-8BF4-97C9AF3F821C}" srcId="{1212351B-2D7D-4948-936E-B3933424EFB4}" destId="{E9DBED0F-C594-4B7F-B516-F08EB32C17E3}" srcOrd="1" destOrd="0" parTransId="{63A06E1B-14FF-4AAE-8D88-070C495E877A}" sibTransId="{3302D85B-D9D1-45CE-AF3F-9DB3CD1874B7}"/>
    <dgm:cxn modelId="{2D0AE783-78C5-4462-B134-1AF3F5D73EC5}" type="presOf" srcId="{97817AB8-C6BC-483B-B390-E58F492FD768}" destId="{91E8B993-0175-4AC6-95FB-8C8FD5397AF7}" srcOrd="0" destOrd="0" presId="urn:microsoft.com/office/officeart/2005/8/layout/arrow2"/>
    <dgm:cxn modelId="{7F8DB98C-3F9C-4A0A-9472-8B9C4C90E957}" type="presOf" srcId="{1212351B-2D7D-4948-936E-B3933424EFB4}" destId="{6D4B368D-D3B2-486F-84CC-E5917C202EED}" srcOrd="0" destOrd="0" presId="urn:microsoft.com/office/officeart/2005/8/layout/arrow2"/>
    <dgm:cxn modelId="{D0ACF09A-806F-4348-B673-386BA28288EC}" type="presOf" srcId="{53320A2C-34D1-440F-805C-9B1BAD9B95D1}" destId="{8FBD65EC-360E-4CB5-8172-8069AD21AED8}" srcOrd="0" destOrd="0" presId="urn:microsoft.com/office/officeart/2005/8/layout/arrow2"/>
    <dgm:cxn modelId="{8D736C9D-73F0-498C-A2D9-80EC746C1392}" type="presOf" srcId="{2E8EDBA6-162C-4F61-89C9-2CC96E28D0A2}" destId="{5241554A-B87E-4EBB-8FAD-5BB9E5C8742E}" srcOrd="0" destOrd="0" presId="urn:microsoft.com/office/officeart/2005/8/layout/arrow2"/>
    <dgm:cxn modelId="{14A59C9F-3434-4324-9D45-FD6CE601E271}" srcId="{1212351B-2D7D-4948-936E-B3933424EFB4}" destId="{2E8EDBA6-162C-4F61-89C9-2CC96E28D0A2}" srcOrd="4" destOrd="0" parTransId="{FF3EBE64-DCE0-40EC-B50D-FF63A9E5E56D}" sibTransId="{5E5E23A7-5CB7-4905-979D-C1F8DE5F2815}"/>
    <dgm:cxn modelId="{41B1ECB8-A415-4228-9330-24CABF7C7314}" type="presOf" srcId="{E9DBED0F-C594-4B7F-B516-F08EB32C17E3}" destId="{1D610EEF-1FDA-491E-9C81-BBCF8C462D76}" srcOrd="0" destOrd="0" presId="urn:microsoft.com/office/officeart/2005/8/layout/arrow2"/>
    <dgm:cxn modelId="{ECCED1FB-000D-4EF9-91E8-7AAFEE25B736}" srcId="{1212351B-2D7D-4948-936E-B3933424EFB4}" destId="{53320A2C-34D1-440F-805C-9B1BAD9B95D1}" srcOrd="2" destOrd="0" parTransId="{94D48FA4-3204-4B1F-B491-A7DF5536DC9E}" sibTransId="{8A549AAB-BBFA-4155-B9E4-308AEA1F7CE3}"/>
    <dgm:cxn modelId="{22F8FF1C-EFD8-4F63-BD07-A206E16BB040}" type="presParOf" srcId="{6D4B368D-D3B2-486F-84CC-E5917C202EED}" destId="{E2C45586-1A1F-4480-83FB-8DC95461FEF2}" srcOrd="0" destOrd="0" presId="urn:microsoft.com/office/officeart/2005/8/layout/arrow2"/>
    <dgm:cxn modelId="{9FF9DE28-2420-429F-87D3-4BDB0E6B7083}" type="presParOf" srcId="{6D4B368D-D3B2-486F-84CC-E5917C202EED}" destId="{6D795243-E4BB-44C0-B30F-C6166A17C8CE}" srcOrd="1" destOrd="0" presId="urn:microsoft.com/office/officeart/2005/8/layout/arrow2"/>
    <dgm:cxn modelId="{91417712-F9CB-474F-A482-FAAFD1008AEB}" type="presParOf" srcId="{6D795243-E4BB-44C0-B30F-C6166A17C8CE}" destId="{953F6FCB-AEB4-49C6-B0A9-B472C56815DF}" srcOrd="0" destOrd="0" presId="urn:microsoft.com/office/officeart/2005/8/layout/arrow2"/>
    <dgm:cxn modelId="{AF173671-F5A5-45ED-85B0-88878947747F}" type="presParOf" srcId="{6D795243-E4BB-44C0-B30F-C6166A17C8CE}" destId="{91E8B993-0175-4AC6-95FB-8C8FD5397AF7}" srcOrd="1" destOrd="0" presId="urn:microsoft.com/office/officeart/2005/8/layout/arrow2"/>
    <dgm:cxn modelId="{56FF2EEF-879E-40C2-AA12-C789528BA078}" type="presParOf" srcId="{6D795243-E4BB-44C0-B30F-C6166A17C8CE}" destId="{91F633E7-7F12-407B-AFF3-E29E67162382}" srcOrd="2" destOrd="0" presId="urn:microsoft.com/office/officeart/2005/8/layout/arrow2"/>
    <dgm:cxn modelId="{E5D157C2-67F6-4033-828B-A8F506446DA7}" type="presParOf" srcId="{6D795243-E4BB-44C0-B30F-C6166A17C8CE}" destId="{1D610EEF-1FDA-491E-9C81-BBCF8C462D76}" srcOrd="3" destOrd="0" presId="urn:microsoft.com/office/officeart/2005/8/layout/arrow2"/>
    <dgm:cxn modelId="{9D53223C-A0B0-4D38-A305-7F4A1A1E3B16}" type="presParOf" srcId="{6D795243-E4BB-44C0-B30F-C6166A17C8CE}" destId="{F37759A5-AADC-47CB-A30F-18D75CA22552}" srcOrd="4" destOrd="0" presId="urn:microsoft.com/office/officeart/2005/8/layout/arrow2"/>
    <dgm:cxn modelId="{66190DF5-2702-4F5A-A9F1-BD7A28FBCFAA}" type="presParOf" srcId="{6D795243-E4BB-44C0-B30F-C6166A17C8CE}" destId="{8FBD65EC-360E-4CB5-8172-8069AD21AED8}" srcOrd="5" destOrd="0" presId="urn:microsoft.com/office/officeart/2005/8/layout/arrow2"/>
    <dgm:cxn modelId="{E90C6129-608D-4539-A0E4-AE2BA63CBBD3}" type="presParOf" srcId="{6D795243-E4BB-44C0-B30F-C6166A17C8CE}" destId="{C6D90F18-F5CB-4BFE-91F8-CDC4C38D92A7}" srcOrd="6" destOrd="0" presId="urn:microsoft.com/office/officeart/2005/8/layout/arrow2"/>
    <dgm:cxn modelId="{33ACDFBA-7D21-4BAF-A6CC-3EDFDC498414}" type="presParOf" srcId="{6D795243-E4BB-44C0-B30F-C6166A17C8CE}" destId="{7855FEF7-D2C6-4E80-AABF-F75182E6AA83}" srcOrd="7" destOrd="0" presId="urn:microsoft.com/office/officeart/2005/8/layout/arrow2"/>
    <dgm:cxn modelId="{4796CC64-A949-4F5C-9AA4-6031CB565737}" type="presParOf" srcId="{6D795243-E4BB-44C0-B30F-C6166A17C8CE}" destId="{14515C24-B87C-4293-BC86-EA354E1BCAF0}" srcOrd="8" destOrd="0" presId="urn:microsoft.com/office/officeart/2005/8/layout/arrow2"/>
    <dgm:cxn modelId="{7026D015-B6F4-4F3C-B530-BBA13F746FCD}" type="presParOf" srcId="{6D795243-E4BB-44C0-B30F-C6166A17C8CE}" destId="{5241554A-B87E-4EBB-8FAD-5BB9E5C8742E}" srcOrd="9"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654FF7-44C0-4D91-88CA-B2DB9DF9565E}"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7FDEB82-DD5E-4016-B6E8-2C70946E651E}">
      <dgm:prSet phldrT="[Text]"/>
      <dgm:spPr/>
      <dgm:t>
        <a:bodyPr/>
        <a:lstStyle/>
        <a:p>
          <a:r>
            <a:rPr lang="en-US" dirty="0"/>
            <a:t>Project Development</a:t>
          </a:r>
        </a:p>
      </dgm:t>
    </dgm:pt>
    <dgm:pt modelId="{59ACD071-A4BD-4ED5-9EB8-AE11B0E42447}" type="parTrans" cxnId="{814AF1A0-3660-4D0D-A819-D320AE428A86}">
      <dgm:prSet/>
      <dgm:spPr/>
      <dgm:t>
        <a:bodyPr/>
        <a:lstStyle/>
        <a:p>
          <a:endParaRPr lang="en-US"/>
        </a:p>
      </dgm:t>
    </dgm:pt>
    <dgm:pt modelId="{B8809463-363A-432A-B00A-2EBB6A61227C}" type="sibTrans" cxnId="{814AF1A0-3660-4D0D-A819-D320AE428A86}">
      <dgm:prSet/>
      <dgm:spPr/>
      <dgm:t>
        <a:bodyPr/>
        <a:lstStyle/>
        <a:p>
          <a:endParaRPr lang="en-US"/>
        </a:p>
      </dgm:t>
    </dgm:pt>
    <dgm:pt modelId="{C6BA9063-E42F-47B2-85BF-B500FB5CCDC1}">
      <dgm:prSet phldrT="[Text]"/>
      <dgm:spPr/>
      <dgm:t>
        <a:bodyPr/>
        <a:lstStyle/>
        <a:p>
          <a:r>
            <a:rPr lang="en-US" dirty="0"/>
            <a:t>Discussion with the local partner</a:t>
          </a:r>
        </a:p>
      </dgm:t>
    </dgm:pt>
    <dgm:pt modelId="{0974CDA1-302F-4AF4-811C-58105B90A738}" type="parTrans" cxnId="{F0D9A52B-24C1-412F-BE54-3902B81A4574}">
      <dgm:prSet/>
      <dgm:spPr/>
      <dgm:t>
        <a:bodyPr/>
        <a:lstStyle/>
        <a:p>
          <a:endParaRPr lang="en-US"/>
        </a:p>
      </dgm:t>
    </dgm:pt>
    <dgm:pt modelId="{98A325A0-7386-4E82-9F29-296A73C1FD24}" type="sibTrans" cxnId="{F0D9A52B-24C1-412F-BE54-3902B81A4574}">
      <dgm:prSet/>
      <dgm:spPr/>
      <dgm:t>
        <a:bodyPr/>
        <a:lstStyle/>
        <a:p>
          <a:endParaRPr lang="en-US"/>
        </a:p>
      </dgm:t>
    </dgm:pt>
    <dgm:pt modelId="{5F682B14-9B38-4BAD-9885-5D67ED246263}">
      <dgm:prSet phldrT="[Text]"/>
      <dgm:spPr/>
      <dgm:t>
        <a:bodyPr/>
        <a:lstStyle/>
        <a:p>
          <a:r>
            <a:rPr lang="en-US" dirty="0"/>
            <a:t>Shaping the curriculum</a:t>
          </a:r>
        </a:p>
      </dgm:t>
    </dgm:pt>
    <dgm:pt modelId="{E14EA0F7-5B82-49F5-83CB-86496FEEA278}" type="parTrans" cxnId="{BE2A2980-256C-44ED-8014-EAB5C4AE1855}">
      <dgm:prSet/>
      <dgm:spPr/>
      <dgm:t>
        <a:bodyPr/>
        <a:lstStyle/>
        <a:p>
          <a:endParaRPr lang="en-US"/>
        </a:p>
      </dgm:t>
    </dgm:pt>
    <dgm:pt modelId="{BE897A26-CF31-4B96-A9E1-097878DC0F57}" type="sibTrans" cxnId="{BE2A2980-256C-44ED-8014-EAB5C4AE1855}">
      <dgm:prSet/>
      <dgm:spPr/>
      <dgm:t>
        <a:bodyPr/>
        <a:lstStyle/>
        <a:p>
          <a:endParaRPr lang="en-US"/>
        </a:p>
      </dgm:t>
    </dgm:pt>
    <dgm:pt modelId="{CD9AC9E3-9953-42C9-A403-BF365420C8E2}">
      <dgm:prSet phldrT="[Text]"/>
      <dgm:spPr/>
      <dgm:t>
        <a:bodyPr/>
        <a:lstStyle/>
        <a:p>
          <a:r>
            <a:rPr lang="en-US" dirty="0"/>
            <a:t>Material Preparation</a:t>
          </a:r>
        </a:p>
      </dgm:t>
    </dgm:pt>
    <dgm:pt modelId="{5BDF4252-4B01-434A-9AB2-85906B967B6A}" type="parTrans" cxnId="{2EC16F96-9518-4BB8-92C2-3E83A30323F7}">
      <dgm:prSet/>
      <dgm:spPr/>
      <dgm:t>
        <a:bodyPr/>
        <a:lstStyle/>
        <a:p>
          <a:endParaRPr lang="en-US"/>
        </a:p>
      </dgm:t>
    </dgm:pt>
    <dgm:pt modelId="{CB401BEA-5C2A-4851-BC2A-9E5787ABF0B0}" type="sibTrans" cxnId="{2EC16F96-9518-4BB8-92C2-3E83A30323F7}">
      <dgm:prSet/>
      <dgm:spPr/>
      <dgm:t>
        <a:bodyPr/>
        <a:lstStyle/>
        <a:p>
          <a:endParaRPr lang="en-US"/>
        </a:p>
      </dgm:t>
    </dgm:pt>
    <dgm:pt modelId="{71FB2563-2F4B-4AD0-A493-3FE8AA7F0005}">
      <dgm:prSet phldrT="[Text]"/>
      <dgm:spPr/>
      <dgm:t>
        <a:bodyPr/>
        <a:lstStyle/>
        <a:p>
          <a:r>
            <a:rPr lang="en-US" dirty="0"/>
            <a:t>Editing the training material to fit the local culture</a:t>
          </a:r>
        </a:p>
      </dgm:t>
    </dgm:pt>
    <dgm:pt modelId="{A32900F9-0E0C-4896-88D1-A27DA58610DB}" type="parTrans" cxnId="{88E0910E-032A-4A72-B0DF-22AC919FB744}">
      <dgm:prSet/>
      <dgm:spPr/>
      <dgm:t>
        <a:bodyPr/>
        <a:lstStyle/>
        <a:p>
          <a:endParaRPr lang="en-US"/>
        </a:p>
      </dgm:t>
    </dgm:pt>
    <dgm:pt modelId="{AA9A47BC-96F8-4B38-BDD2-408EFEE40503}" type="sibTrans" cxnId="{88E0910E-032A-4A72-B0DF-22AC919FB744}">
      <dgm:prSet/>
      <dgm:spPr/>
      <dgm:t>
        <a:bodyPr/>
        <a:lstStyle/>
        <a:p>
          <a:endParaRPr lang="en-US"/>
        </a:p>
      </dgm:t>
    </dgm:pt>
    <dgm:pt modelId="{990DEB93-9D5A-42A2-9600-BF3904DC8245}">
      <dgm:prSet phldrT="[Text]"/>
      <dgm:spPr/>
      <dgm:t>
        <a:bodyPr/>
        <a:lstStyle/>
        <a:p>
          <a:r>
            <a:rPr lang="en-US" dirty="0"/>
            <a:t>Pre-teaching tech check	</a:t>
          </a:r>
        </a:p>
      </dgm:t>
    </dgm:pt>
    <dgm:pt modelId="{430EC50A-31F9-4B69-BD1C-186EC8D1877C}" type="parTrans" cxnId="{37E33240-65F2-4A8A-8564-5A76F2B9276E}">
      <dgm:prSet/>
      <dgm:spPr/>
      <dgm:t>
        <a:bodyPr/>
        <a:lstStyle/>
        <a:p>
          <a:endParaRPr lang="en-US"/>
        </a:p>
      </dgm:t>
    </dgm:pt>
    <dgm:pt modelId="{9D41024D-3734-40E1-B8F0-EAC8FA4363E1}" type="sibTrans" cxnId="{37E33240-65F2-4A8A-8564-5A76F2B9276E}">
      <dgm:prSet/>
      <dgm:spPr/>
      <dgm:t>
        <a:bodyPr/>
        <a:lstStyle/>
        <a:p>
          <a:endParaRPr lang="en-US"/>
        </a:p>
      </dgm:t>
    </dgm:pt>
    <dgm:pt modelId="{59BA8D30-D09F-4051-B501-32A3E9584F30}">
      <dgm:prSet phldrT="[Text]"/>
      <dgm:spPr/>
      <dgm:t>
        <a:bodyPr/>
        <a:lstStyle/>
        <a:p>
          <a:r>
            <a:rPr lang="en-US" dirty="0"/>
            <a:t>Teaching Days</a:t>
          </a:r>
        </a:p>
      </dgm:t>
    </dgm:pt>
    <dgm:pt modelId="{686ADC11-74F8-4E9E-8129-77785CD05D98}" type="parTrans" cxnId="{7B4F77D3-3B74-476B-8DE8-325D1B25F311}">
      <dgm:prSet/>
      <dgm:spPr/>
      <dgm:t>
        <a:bodyPr/>
        <a:lstStyle/>
        <a:p>
          <a:endParaRPr lang="en-US"/>
        </a:p>
      </dgm:t>
    </dgm:pt>
    <dgm:pt modelId="{9A32339E-9E82-4D21-8CF7-966D1868C323}" type="sibTrans" cxnId="{7B4F77D3-3B74-476B-8DE8-325D1B25F311}">
      <dgm:prSet/>
      <dgm:spPr/>
      <dgm:t>
        <a:bodyPr/>
        <a:lstStyle/>
        <a:p>
          <a:endParaRPr lang="en-US"/>
        </a:p>
      </dgm:t>
    </dgm:pt>
    <dgm:pt modelId="{100E90C8-990B-4D3F-86C8-54F567785B12}">
      <dgm:prSet phldrT="[Text]"/>
      <dgm:spPr/>
      <dgm:t>
        <a:bodyPr/>
        <a:lstStyle/>
        <a:p>
          <a:r>
            <a:rPr lang="en-US" dirty="0"/>
            <a:t>Evaluation with the teachers and the students every day</a:t>
          </a:r>
        </a:p>
      </dgm:t>
    </dgm:pt>
    <dgm:pt modelId="{CEEF5B17-7221-411B-8C53-6E5FB646D250}" type="parTrans" cxnId="{1EC4D4D3-1A62-4E34-94CE-7B4945F07FB3}">
      <dgm:prSet/>
      <dgm:spPr/>
      <dgm:t>
        <a:bodyPr/>
        <a:lstStyle/>
        <a:p>
          <a:endParaRPr lang="en-US"/>
        </a:p>
      </dgm:t>
    </dgm:pt>
    <dgm:pt modelId="{ABE40494-E85D-4518-88E0-8F63A7EEB9F1}" type="sibTrans" cxnId="{1EC4D4D3-1A62-4E34-94CE-7B4945F07FB3}">
      <dgm:prSet/>
      <dgm:spPr/>
      <dgm:t>
        <a:bodyPr/>
        <a:lstStyle/>
        <a:p>
          <a:endParaRPr lang="en-US"/>
        </a:p>
      </dgm:t>
    </dgm:pt>
    <dgm:pt modelId="{850D6D2D-E46E-4E43-B8C6-365E930273A7}">
      <dgm:prSet phldrT="[Text]"/>
      <dgm:spPr/>
      <dgm:t>
        <a:bodyPr/>
        <a:lstStyle/>
        <a:p>
          <a:endParaRPr lang="en-US" dirty="0"/>
        </a:p>
      </dgm:t>
    </dgm:pt>
    <dgm:pt modelId="{AB155EAC-D91D-451F-A491-A8BEC53AC0DB}" type="parTrans" cxnId="{24D70065-FA9F-43A5-8C28-31E6C6908D7F}">
      <dgm:prSet/>
      <dgm:spPr/>
      <dgm:t>
        <a:bodyPr/>
        <a:lstStyle/>
        <a:p>
          <a:endParaRPr lang="en-US"/>
        </a:p>
      </dgm:t>
    </dgm:pt>
    <dgm:pt modelId="{09B24D6D-8982-4A09-8D60-EF22733EC73F}" type="sibTrans" cxnId="{24D70065-FA9F-43A5-8C28-31E6C6908D7F}">
      <dgm:prSet/>
      <dgm:spPr/>
      <dgm:t>
        <a:bodyPr/>
        <a:lstStyle/>
        <a:p>
          <a:endParaRPr lang="en-US"/>
        </a:p>
      </dgm:t>
    </dgm:pt>
    <dgm:pt modelId="{295FD665-DED2-49C6-80E2-C4C1E5A989AE}">
      <dgm:prSet phldrT="[Text]"/>
      <dgm:spPr/>
      <dgm:t>
        <a:bodyPr/>
        <a:lstStyle/>
        <a:p>
          <a:r>
            <a:rPr lang="en-US" dirty="0"/>
            <a:t>After-class activity</a:t>
          </a:r>
        </a:p>
      </dgm:t>
    </dgm:pt>
    <dgm:pt modelId="{D00980FA-85FD-4D9A-86B6-E156D5DCB84F}" type="parTrans" cxnId="{139A469D-4AE3-45DD-8CBB-02ABE7EC1680}">
      <dgm:prSet/>
      <dgm:spPr/>
    </dgm:pt>
    <dgm:pt modelId="{52608C1A-9607-4BF6-A0D3-5B8276C14790}" type="sibTrans" cxnId="{139A469D-4AE3-45DD-8CBB-02ABE7EC1680}">
      <dgm:prSet/>
      <dgm:spPr/>
    </dgm:pt>
    <dgm:pt modelId="{5F21642D-C32B-4852-9B19-1C549203CA09}" type="pres">
      <dgm:prSet presAssocID="{B1654FF7-44C0-4D91-88CA-B2DB9DF9565E}" presName="Name0" presStyleCnt="0">
        <dgm:presLayoutVars>
          <dgm:dir/>
          <dgm:animLvl val="lvl"/>
          <dgm:resizeHandles val="exact"/>
        </dgm:presLayoutVars>
      </dgm:prSet>
      <dgm:spPr/>
    </dgm:pt>
    <dgm:pt modelId="{E0B7B055-CCB3-4F48-8A2E-301A34F588D7}" type="pres">
      <dgm:prSet presAssocID="{B1654FF7-44C0-4D91-88CA-B2DB9DF9565E}" presName="tSp" presStyleCnt="0"/>
      <dgm:spPr/>
    </dgm:pt>
    <dgm:pt modelId="{F66C558D-C611-4301-9328-3268E8F17881}" type="pres">
      <dgm:prSet presAssocID="{B1654FF7-44C0-4D91-88CA-B2DB9DF9565E}" presName="bSp" presStyleCnt="0"/>
      <dgm:spPr/>
    </dgm:pt>
    <dgm:pt modelId="{05907631-895A-4593-92CB-6B4E023C618A}" type="pres">
      <dgm:prSet presAssocID="{B1654FF7-44C0-4D91-88CA-B2DB9DF9565E}" presName="process" presStyleCnt="0"/>
      <dgm:spPr/>
    </dgm:pt>
    <dgm:pt modelId="{0D4EF969-4425-4656-ACB2-67CE8F49E594}" type="pres">
      <dgm:prSet presAssocID="{F7FDEB82-DD5E-4016-B6E8-2C70946E651E}" presName="composite1" presStyleCnt="0"/>
      <dgm:spPr/>
    </dgm:pt>
    <dgm:pt modelId="{F18BD7C9-0200-496B-85D5-6E4871DF24EA}" type="pres">
      <dgm:prSet presAssocID="{F7FDEB82-DD5E-4016-B6E8-2C70946E651E}" presName="dummyNode1" presStyleLbl="node1" presStyleIdx="0" presStyleCnt="3"/>
      <dgm:spPr/>
    </dgm:pt>
    <dgm:pt modelId="{62D7D3B9-C00B-4099-8D70-CEC5B5E8AF95}" type="pres">
      <dgm:prSet presAssocID="{F7FDEB82-DD5E-4016-B6E8-2C70946E651E}" presName="childNode1" presStyleLbl="bgAcc1" presStyleIdx="0" presStyleCnt="3">
        <dgm:presLayoutVars>
          <dgm:bulletEnabled val="1"/>
        </dgm:presLayoutVars>
      </dgm:prSet>
      <dgm:spPr/>
    </dgm:pt>
    <dgm:pt modelId="{4C52BC71-E9FC-41AD-837F-89A1CE785D9D}" type="pres">
      <dgm:prSet presAssocID="{F7FDEB82-DD5E-4016-B6E8-2C70946E651E}" presName="childNode1tx" presStyleLbl="bgAcc1" presStyleIdx="0" presStyleCnt="3">
        <dgm:presLayoutVars>
          <dgm:bulletEnabled val="1"/>
        </dgm:presLayoutVars>
      </dgm:prSet>
      <dgm:spPr/>
    </dgm:pt>
    <dgm:pt modelId="{B27EA4BB-5931-42A7-B2EE-C841372A14AB}" type="pres">
      <dgm:prSet presAssocID="{F7FDEB82-DD5E-4016-B6E8-2C70946E651E}" presName="parentNode1" presStyleLbl="node1" presStyleIdx="0" presStyleCnt="3">
        <dgm:presLayoutVars>
          <dgm:chMax val="1"/>
          <dgm:bulletEnabled val="1"/>
        </dgm:presLayoutVars>
      </dgm:prSet>
      <dgm:spPr/>
    </dgm:pt>
    <dgm:pt modelId="{6F87699F-E765-4005-8AB3-D64EC12880A1}" type="pres">
      <dgm:prSet presAssocID="{F7FDEB82-DD5E-4016-B6E8-2C70946E651E}" presName="connSite1" presStyleCnt="0"/>
      <dgm:spPr/>
    </dgm:pt>
    <dgm:pt modelId="{A1D6C1AD-0F6C-4F59-B05F-9CC44CA7B3B7}" type="pres">
      <dgm:prSet presAssocID="{B8809463-363A-432A-B00A-2EBB6A61227C}" presName="Name9" presStyleLbl="sibTrans2D1" presStyleIdx="0" presStyleCnt="2"/>
      <dgm:spPr/>
    </dgm:pt>
    <dgm:pt modelId="{A17C7927-565C-456E-AFD3-8CC2B2F28F71}" type="pres">
      <dgm:prSet presAssocID="{CD9AC9E3-9953-42C9-A403-BF365420C8E2}" presName="composite2" presStyleCnt="0"/>
      <dgm:spPr/>
    </dgm:pt>
    <dgm:pt modelId="{5AA62D63-8F25-480E-AFCB-508983467717}" type="pres">
      <dgm:prSet presAssocID="{CD9AC9E3-9953-42C9-A403-BF365420C8E2}" presName="dummyNode2" presStyleLbl="node1" presStyleIdx="0" presStyleCnt="3"/>
      <dgm:spPr/>
    </dgm:pt>
    <dgm:pt modelId="{7B556EDE-886C-4A56-AA79-7672493D8007}" type="pres">
      <dgm:prSet presAssocID="{CD9AC9E3-9953-42C9-A403-BF365420C8E2}" presName="childNode2" presStyleLbl="bgAcc1" presStyleIdx="1" presStyleCnt="3">
        <dgm:presLayoutVars>
          <dgm:bulletEnabled val="1"/>
        </dgm:presLayoutVars>
      </dgm:prSet>
      <dgm:spPr/>
    </dgm:pt>
    <dgm:pt modelId="{6F1F6A9C-EB83-46F0-A62A-CFF83EFD286D}" type="pres">
      <dgm:prSet presAssocID="{CD9AC9E3-9953-42C9-A403-BF365420C8E2}" presName="childNode2tx" presStyleLbl="bgAcc1" presStyleIdx="1" presStyleCnt="3">
        <dgm:presLayoutVars>
          <dgm:bulletEnabled val="1"/>
        </dgm:presLayoutVars>
      </dgm:prSet>
      <dgm:spPr/>
    </dgm:pt>
    <dgm:pt modelId="{5F4A7C8D-AA1B-404A-AA07-7CC346670FDB}" type="pres">
      <dgm:prSet presAssocID="{CD9AC9E3-9953-42C9-A403-BF365420C8E2}" presName="parentNode2" presStyleLbl="node1" presStyleIdx="1" presStyleCnt="3">
        <dgm:presLayoutVars>
          <dgm:chMax val="0"/>
          <dgm:bulletEnabled val="1"/>
        </dgm:presLayoutVars>
      </dgm:prSet>
      <dgm:spPr/>
    </dgm:pt>
    <dgm:pt modelId="{80A34BBC-A244-4D1A-AAAB-1456B157D8F0}" type="pres">
      <dgm:prSet presAssocID="{CD9AC9E3-9953-42C9-A403-BF365420C8E2}" presName="connSite2" presStyleCnt="0"/>
      <dgm:spPr/>
    </dgm:pt>
    <dgm:pt modelId="{AEFBA283-4E44-483E-B4A2-72E72A4734FC}" type="pres">
      <dgm:prSet presAssocID="{CB401BEA-5C2A-4851-BC2A-9E5787ABF0B0}" presName="Name18" presStyleLbl="sibTrans2D1" presStyleIdx="1" presStyleCnt="2"/>
      <dgm:spPr/>
    </dgm:pt>
    <dgm:pt modelId="{6831279A-56D2-470B-99D1-2F803075CD01}" type="pres">
      <dgm:prSet presAssocID="{59BA8D30-D09F-4051-B501-32A3E9584F30}" presName="composite1" presStyleCnt="0"/>
      <dgm:spPr/>
    </dgm:pt>
    <dgm:pt modelId="{0937BE63-C5D9-4559-A993-0D8A2E6973FF}" type="pres">
      <dgm:prSet presAssocID="{59BA8D30-D09F-4051-B501-32A3E9584F30}" presName="dummyNode1" presStyleLbl="node1" presStyleIdx="1" presStyleCnt="3"/>
      <dgm:spPr/>
    </dgm:pt>
    <dgm:pt modelId="{5A601B20-3A24-42BC-A0E5-B0AFA7ED8CEA}" type="pres">
      <dgm:prSet presAssocID="{59BA8D30-D09F-4051-B501-32A3E9584F30}" presName="childNode1" presStyleLbl="bgAcc1" presStyleIdx="2" presStyleCnt="3">
        <dgm:presLayoutVars>
          <dgm:bulletEnabled val="1"/>
        </dgm:presLayoutVars>
      </dgm:prSet>
      <dgm:spPr/>
    </dgm:pt>
    <dgm:pt modelId="{D434AE57-6982-4237-BE8E-7935914AEE8A}" type="pres">
      <dgm:prSet presAssocID="{59BA8D30-D09F-4051-B501-32A3E9584F30}" presName="childNode1tx" presStyleLbl="bgAcc1" presStyleIdx="2" presStyleCnt="3">
        <dgm:presLayoutVars>
          <dgm:bulletEnabled val="1"/>
        </dgm:presLayoutVars>
      </dgm:prSet>
      <dgm:spPr/>
    </dgm:pt>
    <dgm:pt modelId="{0D2D0D33-AD86-45AE-BCCE-4D30288D2270}" type="pres">
      <dgm:prSet presAssocID="{59BA8D30-D09F-4051-B501-32A3E9584F30}" presName="parentNode1" presStyleLbl="node1" presStyleIdx="2" presStyleCnt="3">
        <dgm:presLayoutVars>
          <dgm:chMax val="1"/>
          <dgm:bulletEnabled val="1"/>
        </dgm:presLayoutVars>
      </dgm:prSet>
      <dgm:spPr/>
    </dgm:pt>
    <dgm:pt modelId="{C01146AC-A213-40B5-8AEF-FB25EE06C1D2}" type="pres">
      <dgm:prSet presAssocID="{59BA8D30-D09F-4051-B501-32A3E9584F30}" presName="connSite1" presStyleCnt="0"/>
      <dgm:spPr/>
    </dgm:pt>
  </dgm:ptLst>
  <dgm:cxnLst>
    <dgm:cxn modelId="{88E0910E-032A-4A72-B0DF-22AC919FB744}" srcId="{CD9AC9E3-9953-42C9-A403-BF365420C8E2}" destId="{71FB2563-2F4B-4AD0-A493-3FE8AA7F0005}" srcOrd="0" destOrd="0" parTransId="{A32900F9-0E0C-4896-88D1-A27DA58610DB}" sibTransId="{AA9A47BC-96F8-4B38-BDD2-408EFEE40503}"/>
    <dgm:cxn modelId="{18673629-C7E3-417F-A87B-F5269785B37D}" type="presOf" srcId="{990DEB93-9D5A-42A2-9600-BF3904DC8245}" destId="{6F1F6A9C-EB83-46F0-A62A-CFF83EFD286D}" srcOrd="1" destOrd="1" presId="urn:microsoft.com/office/officeart/2005/8/layout/hProcess4"/>
    <dgm:cxn modelId="{F0D9A52B-24C1-412F-BE54-3902B81A4574}" srcId="{F7FDEB82-DD5E-4016-B6E8-2C70946E651E}" destId="{C6BA9063-E42F-47B2-85BF-B500FB5CCDC1}" srcOrd="0" destOrd="0" parTransId="{0974CDA1-302F-4AF4-811C-58105B90A738}" sibTransId="{98A325A0-7386-4E82-9F29-296A73C1FD24}"/>
    <dgm:cxn modelId="{54D39B30-6742-4695-99E0-E15FF5422A43}" type="presOf" srcId="{71FB2563-2F4B-4AD0-A493-3FE8AA7F0005}" destId="{7B556EDE-886C-4A56-AA79-7672493D8007}" srcOrd="0" destOrd="0" presId="urn:microsoft.com/office/officeart/2005/8/layout/hProcess4"/>
    <dgm:cxn modelId="{7F20A938-DC59-4FEE-BF37-BB1388C9457E}" type="presOf" srcId="{5F682B14-9B38-4BAD-9885-5D67ED246263}" destId="{4C52BC71-E9FC-41AD-837F-89A1CE785D9D}" srcOrd="1" destOrd="1" presId="urn:microsoft.com/office/officeart/2005/8/layout/hProcess4"/>
    <dgm:cxn modelId="{37E33240-65F2-4A8A-8564-5A76F2B9276E}" srcId="{CD9AC9E3-9953-42C9-A403-BF365420C8E2}" destId="{990DEB93-9D5A-42A2-9600-BF3904DC8245}" srcOrd="1" destOrd="0" parTransId="{430EC50A-31F9-4B69-BD1C-186EC8D1877C}" sibTransId="{9D41024D-3734-40E1-B8F0-EAC8FA4363E1}"/>
    <dgm:cxn modelId="{24D70065-FA9F-43A5-8C28-31E6C6908D7F}" srcId="{F7FDEB82-DD5E-4016-B6E8-2C70946E651E}" destId="{850D6D2D-E46E-4E43-B8C6-365E930273A7}" srcOrd="2" destOrd="0" parTransId="{AB155EAC-D91D-451F-A491-A8BEC53AC0DB}" sibTransId="{09B24D6D-8982-4A09-8D60-EF22733EC73F}"/>
    <dgm:cxn modelId="{D825806B-74C5-4CE5-9CA8-4429884B358A}" type="presOf" srcId="{F7FDEB82-DD5E-4016-B6E8-2C70946E651E}" destId="{B27EA4BB-5931-42A7-B2EE-C841372A14AB}" srcOrd="0" destOrd="0" presId="urn:microsoft.com/office/officeart/2005/8/layout/hProcess4"/>
    <dgm:cxn modelId="{6BDFAE7F-8E24-4304-8669-00EDDE3A33F4}" type="presOf" srcId="{850D6D2D-E46E-4E43-B8C6-365E930273A7}" destId="{62D7D3B9-C00B-4099-8D70-CEC5B5E8AF95}" srcOrd="0" destOrd="2" presId="urn:microsoft.com/office/officeart/2005/8/layout/hProcess4"/>
    <dgm:cxn modelId="{BE2A2980-256C-44ED-8014-EAB5C4AE1855}" srcId="{F7FDEB82-DD5E-4016-B6E8-2C70946E651E}" destId="{5F682B14-9B38-4BAD-9885-5D67ED246263}" srcOrd="1" destOrd="0" parTransId="{E14EA0F7-5B82-49F5-83CB-86496FEEA278}" sibTransId="{BE897A26-CF31-4B96-A9E1-097878DC0F57}"/>
    <dgm:cxn modelId="{2EC16F96-9518-4BB8-92C2-3E83A30323F7}" srcId="{B1654FF7-44C0-4D91-88CA-B2DB9DF9565E}" destId="{CD9AC9E3-9953-42C9-A403-BF365420C8E2}" srcOrd="1" destOrd="0" parTransId="{5BDF4252-4B01-434A-9AB2-85906B967B6A}" sibTransId="{CB401BEA-5C2A-4851-BC2A-9E5787ABF0B0}"/>
    <dgm:cxn modelId="{39D1E499-8CF0-48DF-85A8-271D7B89FCBC}" type="presOf" srcId="{100E90C8-990B-4D3F-86C8-54F567785B12}" destId="{D434AE57-6982-4237-BE8E-7935914AEE8A}" srcOrd="1" destOrd="1" presId="urn:microsoft.com/office/officeart/2005/8/layout/hProcess4"/>
    <dgm:cxn modelId="{139A469D-4AE3-45DD-8CBB-02ABE7EC1680}" srcId="{59BA8D30-D09F-4051-B501-32A3E9584F30}" destId="{295FD665-DED2-49C6-80E2-C4C1E5A989AE}" srcOrd="0" destOrd="0" parTransId="{D00980FA-85FD-4D9A-86B6-E156D5DCB84F}" sibTransId="{52608C1A-9607-4BF6-A0D3-5B8276C14790}"/>
    <dgm:cxn modelId="{5C3F999D-1711-42AD-9C5D-378E22F6E577}" type="presOf" srcId="{295FD665-DED2-49C6-80E2-C4C1E5A989AE}" destId="{D434AE57-6982-4237-BE8E-7935914AEE8A}" srcOrd="1" destOrd="0" presId="urn:microsoft.com/office/officeart/2005/8/layout/hProcess4"/>
    <dgm:cxn modelId="{814AF1A0-3660-4D0D-A819-D320AE428A86}" srcId="{B1654FF7-44C0-4D91-88CA-B2DB9DF9565E}" destId="{F7FDEB82-DD5E-4016-B6E8-2C70946E651E}" srcOrd="0" destOrd="0" parTransId="{59ACD071-A4BD-4ED5-9EB8-AE11B0E42447}" sibTransId="{B8809463-363A-432A-B00A-2EBB6A61227C}"/>
    <dgm:cxn modelId="{A98971A6-3DB2-45FB-8BD8-C51D5CAF465B}" type="presOf" srcId="{100E90C8-990B-4D3F-86C8-54F567785B12}" destId="{5A601B20-3A24-42BC-A0E5-B0AFA7ED8CEA}" srcOrd="0" destOrd="1" presId="urn:microsoft.com/office/officeart/2005/8/layout/hProcess4"/>
    <dgm:cxn modelId="{5DAB29AC-AA0E-4C44-91B8-314819276451}" type="presOf" srcId="{CD9AC9E3-9953-42C9-A403-BF365420C8E2}" destId="{5F4A7C8D-AA1B-404A-AA07-7CC346670FDB}" srcOrd="0" destOrd="0" presId="urn:microsoft.com/office/officeart/2005/8/layout/hProcess4"/>
    <dgm:cxn modelId="{4EC02AAD-B6FC-4EFA-9DCE-19F8DEACDAB5}" type="presOf" srcId="{295FD665-DED2-49C6-80E2-C4C1E5A989AE}" destId="{5A601B20-3A24-42BC-A0E5-B0AFA7ED8CEA}" srcOrd="0" destOrd="0" presId="urn:microsoft.com/office/officeart/2005/8/layout/hProcess4"/>
    <dgm:cxn modelId="{3DA79BB1-DCA7-4574-9F88-35023F3E401B}" type="presOf" srcId="{71FB2563-2F4B-4AD0-A493-3FE8AA7F0005}" destId="{6F1F6A9C-EB83-46F0-A62A-CFF83EFD286D}" srcOrd="1" destOrd="0" presId="urn:microsoft.com/office/officeart/2005/8/layout/hProcess4"/>
    <dgm:cxn modelId="{BFC3ACBA-EE83-4D0B-A340-504B2C96D4AA}" type="presOf" srcId="{C6BA9063-E42F-47B2-85BF-B500FB5CCDC1}" destId="{4C52BC71-E9FC-41AD-837F-89A1CE785D9D}" srcOrd="1" destOrd="0" presId="urn:microsoft.com/office/officeart/2005/8/layout/hProcess4"/>
    <dgm:cxn modelId="{7B4F77D3-3B74-476B-8DE8-325D1B25F311}" srcId="{B1654FF7-44C0-4D91-88CA-B2DB9DF9565E}" destId="{59BA8D30-D09F-4051-B501-32A3E9584F30}" srcOrd="2" destOrd="0" parTransId="{686ADC11-74F8-4E9E-8129-77785CD05D98}" sibTransId="{9A32339E-9E82-4D21-8CF7-966D1868C323}"/>
    <dgm:cxn modelId="{1EC4D4D3-1A62-4E34-94CE-7B4945F07FB3}" srcId="{59BA8D30-D09F-4051-B501-32A3E9584F30}" destId="{100E90C8-990B-4D3F-86C8-54F567785B12}" srcOrd="1" destOrd="0" parTransId="{CEEF5B17-7221-411B-8C53-6E5FB646D250}" sibTransId="{ABE40494-E85D-4518-88E0-8F63A7EEB9F1}"/>
    <dgm:cxn modelId="{5567DED4-6832-429A-8D1B-4605C74D3FFC}" type="presOf" srcId="{B8809463-363A-432A-B00A-2EBB6A61227C}" destId="{A1D6C1AD-0F6C-4F59-B05F-9CC44CA7B3B7}" srcOrd="0" destOrd="0" presId="urn:microsoft.com/office/officeart/2005/8/layout/hProcess4"/>
    <dgm:cxn modelId="{6AD31BE2-88DB-4509-9D48-FA9F493B3FBF}" type="presOf" srcId="{CB401BEA-5C2A-4851-BC2A-9E5787ABF0B0}" destId="{AEFBA283-4E44-483E-B4A2-72E72A4734FC}" srcOrd="0" destOrd="0" presId="urn:microsoft.com/office/officeart/2005/8/layout/hProcess4"/>
    <dgm:cxn modelId="{9D1A4DE8-AB29-4D0B-9482-06F8AF09BE5A}" type="presOf" srcId="{5F682B14-9B38-4BAD-9885-5D67ED246263}" destId="{62D7D3B9-C00B-4099-8D70-CEC5B5E8AF95}" srcOrd="0" destOrd="1" presId="urn:microsoft.com/office/officeart/2005/8/layout/hProcess4"/>
    <dgm:cxn modelId="{2B6EAEEC-80A8-46E2-BA60-EAF5F9220456}" type="presOf" srcId="{59BA8D30-D09F-4051-B501-32A3E9584F30}" destId="{0D2D0D33-AD86-45AE-BCCE-4D30288D2270}" srcOrd="0" destOrd="0" presId="urn:microsoft.com/office/officeart/2005/8/layout/hProcess4"/>
    <dgm:cxn modelId="{28684DED-A059-47E9-B5FE-5148B22E81D3}" type="presOf" srcId="{B1654FF7-44C0-4D91-88CA-B2DB9DF9565E}" destId="{5F21642D-C32B-4852-9B19-1C549203CA09}" srcOrd="0" destOrd="0" presId="urn:microsoft.com/office/officeart/2005/8/layout/hProcess4"/>
    <dgm:cxn modelId="{B9D994F3-692E-4DE5-BD28-B5EE72C8D0CB}" type="presOf" srcId="{C6BA9063-E42F-47B2-85BF-B500FB5CCDC1}" destId="{62D7D3B9-C00B-4099-8D70-CEC5B5E8AF95}" srcOrd="0" destOrd="0" presId="urn:microsoft.com/office/officeart/2005/8/layout/hProcess4"/>
    <dgm:cxn modelId="{8675C0F5-C053-4F3D-AAC0-7312BB17E842}" type="presOf" srcId="{990DEB93-9D5A-42A2-9600-BF3904DC8245}" destId="{7B556EDE-886C-4A56-AA79-7672493D8007}" srcOrd="0" destOrd="1" presId="urn:microsoft.com/office/officeart/2005/8/layout/hProcess4"/>
    <dgm:cxn modelId="{5AA113F6-F0A7-4EA7-8FB3-90A76888C82A}" type="presOf" srcId="{850D6D2D-E46E-4E43-B8C6-365E930273A7}" destId="{4C52BC71-E9FC-41AD-837F-89A1CE785D9D}" srcOrd="1" destOrd="2" presId="urn:microsoft.com/office/officeart/2005/8/layout/hProcess4"/>
    <dgm:cxn modelId="{9A94879D-D747-4AB7-BEAC-12BC49498806}" type="presParOf" srcId="{5F21642D-C32B-4852-9B19-1C549203CA09}" destId="{E0B7B055-CCB3-4F48-8A2E-301A34F588D7}" srcOrd="0" destOrd="0" presId="urn:microsoft.com/office/officeart/2005/8/layout/hProcess4"/>
    <dgm:cxn modelId="{6C864A5F-9774-4396-9217-CF3999EA5EF6}" type="presParOf" srcId="{5F21642D-C32B-4852-9B19-1C549203CA09}" destId="{F66C558D-C611-4301-9328-3268E8F17881}" srcOrd="1" destOrd="0" presId="urn:microsoft.com/office/officeart/2005/8/layout/hProcess4"/>
    <dgm:cxn modelId="{126C9A13-4F95-4BF0-935C-1926558C65FC}" type="presParOf" srcId="{5F21642D-C32B-4852-9B19-1C549203CA09}" destId="{05907631-895A-4593-92CB-6B4E023C618A}" srcOrd="2" destOrd="0" presId="urn:microsoft.com/office/officeart/2005/8/layout/hProcess4"/>
    <dgm:cxn modelId="{501E3F25-6BB0-4FB9-9AD8-C3BEF7178B20}" type="presParOf" srcId="{05907631-895A-4593-92CB-6B4E023C618A}" destId="{0D4EF969-4425-4656-ACB2-67CE8F49E594}" srcOrd="0" destOrd="0" presId="urn:microsoft.com/office/officeart/2005/8/layout/hProcess4"/>
    <dgm:cxn modelId="{CA240078-C9B3-4D2D-8FDA-172439946C33}" type="presParOf" srcId="{0D4EF969-4425-4656-ACB2-67CE8F49E594}" destId="{F18BD7C9-0200-496B-85D5-6E4871DF24EA}" srcOrd="0" destOrd="0" presId="urn:microsoft.com/office/officeart/2005/8/layout/hProcess4"/>
    <dgm:cxn modelId="{4867CE6C-B84F-4D25-BE4E-2E32626941EE}" type="presParOf" srcId="{0D4EF969-4425-4656-ACB2-67CE8F49E594}" destId="{62D7D3B9-C00B-4099-8D70-CEC5B5E8AF95}" srcOrd="1" destOrd="0" presId="urn:microsoft.com/office/officeart/2005/8/layout/hProcess4"/>
    <dgm:cxn modelId="{D13B52DC-25A2-433E-8444-C7B6E8F418AD}" type="presParOf" srcId="{0D4EF969-4425-4656-ACB2-67CE8F49E594}" destId="{4C52BC71-E9FC-41AD-837F-89A1CE785D9D}" srcOrd="2" destOrd="0" presId="urn:microsoft.com/office/officeart/2005/8/layout/hProcess4"/>
    <dgm:cxn modelId="{7B2A2C0A-9D8C-4576-8637-38B861B11A9B}" type="presParOf" srcId="{0D4EF969-4425-4656-ACB2-67CE8F49E594}" destId="{B27EA4BB-5931-42A7-B2EE-C841372A14AB}" srcOrd="3" destOrd="0" presId="urn:microsoft.com/office/officeart/2005/8/layout/hProcess4"/>
    <dgm:cxn modelId="{1900AA48-FC00-41FF-8603-2624D6390DE9}" type="presParOf" srcId="{0D4EF969-4425-4656-ACB2-67CE8F49E594}" destId="{6F87699F-E765-4005-8AB3-D64EC12880A1}" srcOrd="4" destOrd="0" presId="urn:microsoft.com/office/officeart/2005/8/layout/hProcess4"/>
    <dgm:cxn modelId="{1A7DFE2A-058B-416A-98EB-865ABA487D5B}" type="presParOf" srcId="{05907631-895A-4593-92CB-6B4E023C618A}" destId="{A1D6C1AD-0F6C-4F59-B05F-9CC44CA7B3B7}" srcOrd="1" destOrd="0" presId="urn:microsoft.com/office/officeart/2005/8/layout/hProcess4"/>
    <dgm:cxn modelId="{1D1C8ED5-2BFC-44BE-AA24-2C57C88BA755}" type="presParOf" srcId="{05907631-895A-4593-92CB-6B4E023C618A}" destId="{A17C7927-565C-456E-AFD3-8CC2B2F28F71}" srcOrd="2" destOrd="0" presId="urn:microsoft.com/office/officeart/2005/8/layout/hProcess4"/>
    <dgm:cxn modelId="{CEF4D748-2149-4CBE-9FB4-987CAB12930E}" type="presParOf" srcId="{A17C7927-565C-456E-AFD3-8CC2B2F28F71}" destId="{5AA62D63-8F25-480E-AFCB-508983467717}" srcOrd="0" destOrd="0" presId="urn:microsoft.com/office/officeart/2005/8/layout/hProcess4"/>
    <dgm:cxn modelId="{CA0B2F64-0777-473D-917D-38AB5F2313FE}" type="presParOf" srcId="{A17C7927-565C-456E-AFD3-8CC2B2F28F71}" destId="{7B556EDE-886C-4A56-AA79-7672493D8007}" srcOrd="1" destOrd="0" presId="urn:microsoft.com/office/officeart/2005/8/layout/hProcess4"/>
    <dgm:cxn modelId="{7FC86F0F-1104-4D19-9C10-266691ACD8C0}" type="presParOf" srcId="{A17C7927-565C-456E-AFD3-8CC2B2F28F71}" destId="{6F1F6A9C-EB83-46F0-A62A-CFF83EFD286D}" srcOrd="2" destOrd="0" presId="urn:microsoft.com/office/officeart/2005/8/layout/hProcess4"/>
    <dgm:cxn modelId="{B267317E-C044-4158-BAA7-B97E9BAB14E2}" type="presParOf" srcId="{A17C7927-565C-456E-AFD3-8CC2B2F28F71}" destId="{5F4A7C8D-AA1B-404A-AA07-7CC346670FDB}" srcOrd="3" destOrd="0" presId="urn:microsoft.com/office/officeart/2005/8/layout/hProcess4"/>
    <dgm:cxn modelId="{C03AF773-60A4-4543-8C6C-7BC633C0835B}" type="presParOf" srcId="{A17C7927-565C-456E-AFD3-8CC2B2F28F71}" destId="{80A34BBC-A244-4D1A-AAAB-1456B157D8F0}" srcOrd="4" destOrd="0" presId="urn:microsoft.com/office/officeart/2005/8/layout/hProcess4"/>
    <dgm:cxn modelId="{B729125A-759E-44AF-AEDB-916F768B246C}" type="presParOf" srcId="{05907631-895A-4593-92CB-6B4E023C618A}" destId="{AEFBA283-4E44-483E-B4A2-72E72A4734FC}" srcOrd="3" destOrd="0" presId="urn:microsoft.com/office/officeart/2005/8/layout/hProcess4"/>
    <dgm:cxn modelId="{63F12832-1028-4761-89A8-EF6B4B506608}" type="presParOf" srcId="{05907631-895A-4593-92CB-6B4E023C618A}" destId="{6831279A-56D2-470B-99D1-2F803075CD01}" srcOrd="4" destOrd="0" presId="urn:microsoft.com/office/officeart/2005/8/layout/hProcess4"/>
    <dgm:cxn modelId="{DB8D2FEE-4B0A-46BF-A092-D57A95FCF69B}" type="presParOf" srcId="{6831279A-56D2-470B-99D1-2F803075CD01}" destId="{0937BE63-C5D9-4559-A993-0D8A2E6973FF}" srcOrd="0" destOrd="0" presId="urn:microsoft.com/office/officeart/2005/8/layout/hProcess4"/>
    <dgm:cxn modelId="{31996048-4D3B-4918-8131-F5739FE0C2DE}" type="presParOf" srcId="{6831279A-56D2-470B-99D1-2F803075CD01}" destId="{5A601B20-3A24-42BC-A0E5-B0AFA7ED8CEA}" srcOrd="1" destOrd="0" presId="urn:microsoft.com/office/officeart/2005/8/layout/hProcess4"/>
    <dgm:cxn modelId="{868E8D8E-FF58-4C72-AEE6-BA15F719DB75}" type="presParOf" srcId="{6831279A-56D2-470B-99D1-2F803075CD01}" destId="{D434AE57-6982-4237-BE8E-7935914AEE8A}" srcOrd="2" destOrd="0" presId="urn:microsoft.com/office/officeart/2005/8/layout/hProcess4"/>
    <dgm:cxn modelId="{0DBFE417-2019-475D-BEE4-73FD5D16CBF2}" type="presParOf" srcId="{6831279A-56D2-470B-99D1-2F803075CD01}" destId="{0D2D0D33-AD86-45AE-BCCE-4D30288D2270}" srcOrd="3" destOrd="0" presId="urn:microsoft.com/office/officeart/2005/8/layout/hProcess4"/>
    <dgm:cxn modelId="{D9A6466E-75E5-4BAE-951C-7E27559672C4}" type="presParOf" srcId="{6831279A-56D2-470B-99D1-2F803075CD01}" destId="{C01146AC-A213-40B5-8AEF-FB25EE06C1D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C45586-1A1F-4480-83FB-8DC95461FEF2}">
      <dsp:nvSpPr>
        <dsp:cNvPr id="0" name=""/>
        <dsp:cNvSpPr/>
      </dsp:nvSpPr>
      <dsp:spPr>
        <a:xfrm>
          <a:off x="1439836" y="0"/>
          <a:ext cx="8280451" cy="5175282"/>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3F6FCB-AEB4-49C6-B0A9-B472C56815DF}">
      <dsp:nvSpPr>
        <dsp:cNvPr id="0" name=""/>
        <dsp:cNvSpPr/>
      </dsp:nvSpPr>
      <dsp:spPr>
        <a:xfrm>
          <a:off x="2255460" y="3848339"/>
          <a:ext cx="190450" cy="1904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8B993-0175-4AC6-95FB-8C8FD5397AF7}">
      <dsp:nvSpPr>
        <dsp:cNvPr id="0" name=""/>
        <dsp:cNvSpPr/>
      </dsp:nvSpPr>
      <dsp:spPr>
        <a:xfrm>
          <a:off x="2350686" y="3943564"/>
          <a:ext cx="1084739" cy="12317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916"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Day 1: </a:t>
          </a:r>
          <a:r>
            <a:rPr lang="en-NZ" sz="1600" b="1" i="0" kern="1200" dirty="0"/>
            <a:t>Rule of Law and Access to Justice</a:t>
          </a:r>
          <a:endParaRPr lang="en-US" sz="1600" kern="1200" dirty="0"/>
        </a:p>
      </dsp:txBody>
      <dsp:txXfrm>
        <a:off x="2350686" y="3943564"/>
        <a:ext cx="1084739" cy="1231717"/>
      </dsp:txXfrm>
    </dsp:sp>
    <dsp:sp modelId="{91F633E7-7F12-407B-AFF3-E29E67162382}">
      <dsp:nvSpPr>
        <dsp:cNvPr id="0" name=""/>
        <dsp:cNvSpPr/>
      </dsp:nvSpPr>
      <dsp:spPr>
        <a:xfrm>
          <a:off x="3286377" y="2857790"/>
          <a:ext cx="298096" cy="2980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10EEF-1FDA-491E-9C81-BBCF8C462D76}">
      <dsp:nvSpPr>
        <dsp:cNvPr id="0" name=""/>
        <dsp:cNvSpPr/>
      </dsp:nvSpPr>
      <dsp:spPr>
        <a:xfrm>
          <a:off x="3435425" y="3006838"/>
          <a:ext cx="1374554" cy="2168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955"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Day 2: </a:t>
          </a:r>
          <a:r>
            <a:rPr lang="en-US" sz="1600" b="1" kern="1200" dirty="0"/>
            <a:t>Pro Bono</a:t>
          </a:r>
        </a:p>
      </dsp:txBody>
      <dsp:txXfrm>
        <a:off x="3435425" y="3006838"/>
        <a:ext cx="1374554" cy="2168443"/>
      </dsp:txXfrm>
    </dsp:sp>
    <dsp:sp modelId="{F37759A5-AADC-47CB-A30F-18D75CA22552}">
      <dsp:nvSpPr>
        <dsp:cNvPr id="0" name=""/>
        <dsp:cNvSpPr/>
      </dsp:nvSpPr>
      <dsp:spPr>
        <a:xfrm>
          <a:off x="4611249" y="2068042"/>
          <a:ext cx="397461" cy="3974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BD65EC-360E-4CB5-8172-8069AD21AED8}">
      <dsp:nvSpPr>
        <dsp:cNvPr id="0" name=""/>
        <dsp:cNvSpPr/>
      </dsp:nvSpPr>
      <dsp:spPr>
        <a:xfrm>
          <a:off x="4809980" y="2266773"/>
          <a:ext cx="1598127" cy="29085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0607"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Day 3: </a:t>
          </a:r>
          <a:r>
            <a:rPr lang="en-US" sz="1600" b="1" kern="1200" dirty="0"/>
            <a:t>Lawyers' Ethics </a:t>
          </a:r>
        </a:p>
      </dsp:txBody>
      <dsp:txXfrm>
        <a:off x="4809980" y="2266773"/>
        <a:ext cx="1598127" cy="2908508"/>
      </dsp:txXfrm>
    </dsp:sp>
    <dsp:sp modelId="{C6D90F18-F5CB-4BFE-91F8-CDC4C38D92A7}">
      <dsp:nvSpPr>
        <dsp:cNvPr id="0" name=""/>
        <dsp:cNvSpPr/>
      </dsp:nvSpPr>
      <dsp:spPr>
        <a:xfrm>
          <a:off x="6151413" y="1451149"/>
          <a:ext cx="513387" cy="51338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55FEF7-D2C6-4E80-AABF-F75182E6AA83}">
      <dsp:nvSpPr>
        <dsp:cNvPr id="0" name=""/>
        <dsp:cNvSpPr/>
      </dsp:nvSpPr>
      <dsp:spPr>
        <a:xfrm>
          <a:off x="6408107" y="1707843"/>
          <a:ext cx="1656090" cy="3467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34"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Day 4: </a:t>
          </a:r>
          <a:r>
            <a:rPr lang="en-US" sz="1600" b="1" kern="1200" dirty="0"/>
            <a:t>Client Interviewing Skills</a:t>
          </a:r>
          <a:endParaRPr lang="en-US" sz="1600" kern="1200" dirty="0"/>
        </a:p>
      </dsp:txBody>
      <dsp:txXfrm>
        <a:off x="6408107" y="1707843"/>
        <a:ext cx="1656090" cy="3467438"/>
      </dsp:txXfrm>
    </dsp:sp>
    <dsp:sp modelId="{14515C24-B87C-4293-BC86-EA354E1BCAF0}">
      <dsp:nvSpPr>
        <dsp:cNvPr id="0" name=""/>
        <dsp:cNvSpPr/>
      </dsp:nvSpPr>
      <dsp:spPr>
        <a:xfrm>
          <a:off x="7737119" y="1039196"/>
          <a:ext cx="654155" cy="654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1554A-B87E-4EBB-8FAD-5BB9E5C8742E}">
      <dsp:nvSpPr>
        <dsp:cNvPr id="0" name=""/>
        <dsp:cNvSpPr/>
      </dsp:nvSpPr>
      <dsp:spPr>
        <a:xfrm>
          <a:off x="8064197" y="1366274"/>
          <a:ext cx="1656090" cy="38090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6624"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Day 5: </a:t>
          </a:r>
          <a:r>
            <a:rPr lang="en-US" sz="1600" b="1" kern="1200" dirty="0"/>
            <a:t>Legal Advice Drafting</a:t>
          </a:r>
        </a:p>
      </dsp:txBody>
      <dsp:txXfrm>
        <a:off x="8064197" y="1366274"/>
        <a:ext cx="1656090" cy="3809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7D3B9-C00B-4099-8D70-CEC5B5E8AF95}">
      <dsp:nvSpPr>
        <dsp:cNvPr id="0" name=""/>
        <dsp:cNvSpPr/>
      </dsp:nvSpPr>
      <dsp:spPr>
        <a:xfrm>
          <a:off x="343866" y="1264598"/>
          <a:ext cx="2946217" cy="24300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Discussion with the local partner</a:t>
          </a:r>
        </a:p>
        <a:p>
          <a:pPr marL="228600" lvl="1" indent="-228600" algn="l" defTabSz="1066800">
            <a:lnSpc>
              <a:spcPct val="90000"/>
            </a:lnSpc>
            <a:spcBef>
              <a:spcPct val="0"/>
            </a:spcBef>
            <a:spcAft>
              <a:spcPct val="15000"/>
            </a:spcAft>
            <a:buChar char="•"/>
          </a:pPr>
          <a:r>
            <a:rPr lang="en-US" sz="2400" kern="1200" dirty="0"/>
            <a:t>Shaping the curriculum</a:t>
          </a:r>
        </a:p>
        <a:p>
          <a:pPr marL="228600" lvl="1" indent="-228600" algn="l" defTabSz="1066800">
            <a:lnSpc>
              <a:spcPct val="90000"/>
            </a:lnSpc>
            <a:spcBef>
              <a:spcPct val="0"/>
            </a:spcBef>
            <a:spcAft>
              <a:spcPct val="15000"/>
            </a:spcAft>
            <a:buChar char="•"/>
          </a:pPr>
          <a:endParaRPr lang="en-US" sz="2400" kern="1200" dirty="0"/>
        </a:p>
      </dsp:txBody>
      <dsp:txXfrm>
        <a:off x="399787" y="1320519"/>
        <a:ext cx="2834375" cy="1797453"/>
      </dsp:txXfrm>
    </dsp:sp>
    <dsp:sp modelId="{A1D6C1AD-0F6C-4F59-B05F-9CC44CA7B3B7}">
      <dsp:nvSpPr>
        <dsp:cNvPr id="0" name=""/>
        <dsp:cNvSpPr/>
      </dsp:nvSpPr>
      <dsp:spPr>
        <a:xfrm>
          <a:off x="1970596" y="1739314"/>
          <a:ext cx="3402823" cy="3402823"/>
        </a:xfrm>
        <a:prstGeom prst="leftCircularArrow">
          <a:avLst>
            <a:gd name="adj1" fmla="val 3603"/>
            <a:gd name="adj2" fmla="val 448131"/>
            <a:gd name="adj3" fmla="val 2223641"/>
            <a:gd name="adj4" fmla="val 9024489"/>
            <a:gd name="adj5" fmla="val 420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7EA4BB-5931-42A7-B2EE-C841372A14AB}">
      <dsp:nvSpPr>
        <dsp:cNvPr id="0" name=""/>
        <dsp:cNvSpPr/>
      </dsp:nvSpPr>
      <dsp:spPr>
        <a:xfrm>
          <a:off x="998581" y="3173894"/>
          <a:ext cx="2618859" cy="1041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Project Development</a:t>
          </a:r>
        </a:p>
      </dsp:txBody>
      <dsp:txXfrm>
        <a:off x="1029084" y="3204397"/>
        <a:ext cx="2557853" cy="980428"/>
      </dsp:txXfrm>
    </dsp:sp>
    <dsp:sp modelId="{7B556EDE-886C-4A56-AA79-7672493D8007}">
      <dsp:nvSpPr>
        <dsp:cNvPr id="0" name=""/>
        <dsp:cNvSpPr/>
      </dsp:nvSpPr>
      <dsp:spPr>
        <a:xfrm>
          <a:off x="4201243" y="1264598"/>
          <a:ext cx="2946217" cy="24300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Editing the training material to fit the local culture</a:t>
          </a:r>
        </a:p>
        <a:p>
          <a:pPr marL="228600" lvl="1" indent="-228600" algn="l" defTabSz="1066800">
            <a:lnSpc>
              <a:spcPct val="90000"/>
            </a:lnSpc>
            <a:spcBef>
              <a:spcPct val="0"/>
            </a:spcBef>
            <a:spcAft>
              <a:spcPct val="15000"/>
            </a:spcAft>
            <a:buChar char="•"/>
          </a:pPr>
          <a:r>
            <a:rPr lang="en-US" sz="2400" kern="1200" dirty="0"/>
            <a:t>Pre-teaching tech check	</a:t>
          </a:r>
        </a:p>
      </dsp:txBody>
      <dsp:txXfrm>
        <a:off x="4257164" y="1841236"/>
        <a:ext cx="2834375" cy="1797453"/>
      </dsp:txXfrm>
    </dsp:sp>
    <dsp:sp modelId="{AEFBA283-4E44-483E-B4A2-72E72A4734FC}">
      <dsp:nvSpPr>
        <dsp:cNvPr id="0" name=""/>
        <dsp:cNvSpPr/>
      </dsp:nvSpPr>
      <dsp:spPr>
        <a:xfrm>
          <a:off x="5803421" y="-278207"/>
          <a:ext cx="3779285" cy="3779285"/>
        </a:xfrm>
        <a:prstGeom prst="circularArrow">
          <a:avLst>
            <a:gd name="adj1" fmla="val 3244"/>
            <a:gd name="adj2" fmla="val 400059"/>
            <a:gd name="adj3" fmla="val 19424430"/>
            <a:gd name="adj4" fmla="val 12575511"/>
            <a:gd name="adj5" fmla="val 378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4A7C8D-AA1B-404A-AA07-7CC346670FDB}">
      <dsp:nvSpPr>
        <dsp:cNvPr id="0" name=""/>
        <dsp:cNvSpPr/>
      </dsp:nvSpPr>
      <dsp:spPr>
        <a:xfrm>
          <a:off x="4855958" y="743881"/>
          <a:ext cx="2618859" cy="1041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Material Preparation</a:t>
          </a:r>
        </a:p>
      </dsp:txBody>
      <dsp:txXfrm>
        <a:off x="4886461" y="774384"/>
        <a:ext cx="2557853" cy="980428"/>
      </dsp:txXfrm>
    </dsp:sp>
    <dsp:sp modelId="{5A601B20-3A24-42BC-A0E5-B0AFA7ED8CEA}">
      <dsp:nvSpPr>
        <dsp:cNvPr id="0" name=""/>
        <dsp:cNvSpPr/>
      </dsp:nvSpPr>
      <dsp:spPr>
        <a:xfrm>
          <a:off x="8058621" y="1264598"/>
          <a:ext cx="2946217" cy="24300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After-class activity</a:t>
          </a:r>
        </a:p>
        <a:p>
          <a:pPr marL="228600" lvl="1" indent="-228600" algn="l" defTabSz="1066800">
            <a:lnSpc>
              <a:spcPct val="90000"/>
            </a:lnSpc>
            <a:spcBef>
              <a:spcPct val="0"/>
            </a:spcBef>
            <a:spcAft>
              <a:spcPct val="15000"/>
            </a:spcAft>
            <a:buChar char="•"/>
          </a:pPr>
          <a:r>
            <a:rPr lang="en-US" sz="2400" kern="1200" dirty="0"/>
            <a:t>Evaluation with the teachers and the students every day</a:t>
          </a:r>
        </a:p>
      </dsp:txBody>
      <dsp:txXfrm>
        <a:off x="8114542" y="1320519"/>
        <a:ext cx="2834375" cy="1797453"/>
      </dsp:txXfrm>
    </dsp:sp>
    <dsp:sp modelId="{0D2D0D33-AD86-45AE-BCCE-4D30288D2270}">
      <dsp:nvSpPr>
        <dsp:cNvPr id="0" name=""/>
        <dsp:cNvSpPr/>
      </dsp:nvSpPr>
      <dsp:spPr>
        <a:xfrm>
          <a:off x="8713336" y="3173894"/>
          <a:ext cx="2618859" cy="10414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Teaching Days</a:t>
          </a:r>
        </a:p>
      </dsp:txBody>
      <dsp:txXfrm>
        <a:off x="8743839" y="3204397"/>
        <a:ext cx="2557853" cy="98042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D33BD8-FDD1-094A-A4E6-EDCD9083168D}"/>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53DA0C-885C-0247-B3CE-6815DCAC2322}"/>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81B6A93-809F-7948-85F3-018E324E55C7}" type="datetimeFigureOut">
              <a:rPr lang="en-US" smtClean="0"/>
              <a:t>5/28/2023</a:t>
            </a:fld>
            <a:endParaRPr lang="en-US"/>
          </a:p>
        </p:txBody>
      </p:sp>
      <p:sp>
        <p:nvSpPr>
          <p:cNvPr id="4" name="Footer Placeholder 3">
            <a:extLst>
              <a:ext uri="{FF2B5EF4-FFF2-40B4-BE49-F238E27FC236}">
                <a16:creationId xmlns:a16="http://schemas.microsoft.com/office/drawing/2014/main" id="{01A38C3D-8117-AE4D-8A82-FFEFFF1BECD1}"/>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C0E9538-AF9A-0149-BBE9-251505EEF4EB}"/>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CD3909AD-F0A8-B140-AD0A-48C42EB3EE29}" type="slidenum">
              <a:rPr lang="en-US" smtClean="0"/>
              <a:t>‹#›</a:t>
            </a:fld>
            <a:endParaRPr lang="en-US"/>
          </a:p>
        </p:txBody>
      </p:sp>
    </p:spTree>
    <p:extLst>
      <p:ext uri="{BB962C8B-B14F-4D97-AF65-F5344CB8AC3E}">
        <p14:creationId xmlns:p14="http://schemas.microsoft.com/office/powerpoint/2010/main" val="74569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DCB935-B14B-9141-A5B7-B65163803703}" type="datetimeFigureOut">
              <a:rPr lang="en-US" smtClean="0"/>
              <a:t>5/28/2023</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E05EC090-49E1-4846-BBB9-5D83CB951608}" type="slidenum">
              <a:rPr lang="en-US" smtClean="0"/>
              <a:t>‹#›</a:t>
            </a:fld>
            <a:endParaRPr lang="en-US"/>
          </a:p>
        </p:txBody>
      </p:sp>
    </p:spTree>
    <p:extLst>
      <p:ext uri="{BB962C8B-B14F-4D97-AF65-F5344CB8AC3E}">
        <p14:creationId xmlns:p14="http://schemas.microsoft.com/office/powerpoint/2010/main" val="347942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1</a:t>
            </a:fld>
            <a:endParaRPr lang="en-US"/>
          </a:p>
        </p:txBody>
      </p:sp>
    </p:spTree>
    <p:extLst>
      <p:ext uri="{BB962C8B-B14F-4D97-AF65-F5344CB8AC3E}">
        <p14:creationId xmlns:p14="http://schemas.microsoft.com/office/powerpoint/2010/main" val="19966734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students found the skills learnt could be used in their future career.</a:t>
            </a:r>
          </a:p>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17</a:t>
            </a:fld>
            <a:endParaRPr lang="en-US"/>
          </a:p>
        </p:txBody>
      </p:sp>
    </p:spTree>
    <p:extLst>
      <p:ext uri="{BB962C8B-B14F-4D97-AF65-F5344CB8AC3E}">
        <p14:creationId xmlns:p14="http://schemas.microsoft.com/office/powerpoint/2010/main" val="2319151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Read this: </a:t>
            </a:r>
            <a:r>
              <a:rPr lang="en-US" b="1" dirty="0"/>
              <a:t>“It was greatly helpful. From this course, I got a lot of new wonderful knowledge and skills without feeling too pressured/ stressed because everyone was so welcoming and helpful. What’s really touched me is that I can see the mentors’ sincere efforts in putting this course to work. I loved the interaction…”</a:t>
            </a:r>
          </a:p>
        </p:txBody>
      </p:sp>
      <p:sp>
        <p:nvSpPr>
          <p:cNvPr id="4" name="Slide Number Placeholder 3"/>
          <p:cNvSpPr>
            <a:spLocks noGrp="1"/>
          </p:cNvSpPr>
          <p:nvPr>
            <p:ph type="sldNum" sz="quarter" idx="5"/>
          </p:nvPr>
        </p:nvSpPr>
        <p:spPr/>
        <p:txBody>
          <a:bodyPr/>
          <a:lstStyle/>
          <a:p>
            <a:fld id="{E05EC090-49E1-4846-BBB9-5D83CB951608}" type="slidenum">
              <a:rPr lang="en-US" smtClean="0"/>
              <a:t>18</a:t>
            </a:fld>
            <a:endParaRPr lang="en-US"/>
          </a:p>
        </p:txBody>
      </p:sp>
    </p:spTree>
    <p:extLst>
      <p:ext uri="{BB962C8B-B14F-4D97-AF65-F5344CB8AC3E}">
        <p14:creationId xmlns:p14="http://schemas.microsoft.com/office/powerpoint/2010/main" val="174513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24</a:t>
            </a:fld>
            <a:endParaRPr lang="en-US"/>
          </a:p>
        </p:txBody>
      </p:sp>
    </p:spTree>
    <p:extLst>
      <p:ext uri="{BB962C8B-B14F-4D97-AF65-F5344CB8AC3E}">
        <p14:creationId xmlns:p14="http://schemas.microsoft.com/office/powerpoint/2010/main" val="20481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25</a:t>
            </a:fld>
            <a:endParaRPr lang="en-US"/>
          </a:p>
        </p:txBody>
      </p:sp>
    </p:spTree>
    <p:extLst>
      <p:ext uri="{BB962C8B-B14F-4D97-AF65-F5344CB8AC3E}">
        <p14:creationId xmlns:p14="http://schemas.microsoft.com/office/powerpoint/2010/main" val="29905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Slido</a:t>
            </a:r>
            <a:r>
              <a:rPr lang="en-US" dirty="0"/>
              <a:t> questions </a:t>
            </a:r>
          </a:p>
          <a:p>
            <a:pPr marL="228600" indent="-228600">
              <a:buFont typeface="+mj-lt"/>
              <a:buAutoNum type="arabicPeriod"/>
            </a:pPr>
            <a:r>
              <a:rPr lang="en-US" dirty="0"/>
              <a:t>What is your role in the clinical legal education (“CLE”) program? </a:t>
            </a:r>
          </a:p>
          <a:p>
            <a:pPr marL="228600" indent="-228600">
              <a:buFont typeface="+mj-lt"/>
              <a:buAutoNum type="arabicPeriod"/>
            </a:pPr>
            <a:r>
              <a:rPr lang="en-US" dirty="0"/>
              <a:t>What do the students do the best in your CLE program? </a:t>
            </a:r>
          </a:p>
          <a:p>
            <a:pPr marL="228600" indent="-228600">
              <a:buFont typeface="+mj-lt"/>
              <a:buAutoNum type="arabicPeriod"/>
            </a:pPr>
            <a:r>
              <a:rPr lang="en-US" dirty="0"/>
              <a:t>What do you want your students to improve for your CLE program?</a:t>
            </a:r>
          </a:p>
          <a:p>
            <a:pPr marL="228600" indent="-228600">
              <a:buFont typeface="+mj-lt"/>
              <a:buAutoNum type="arabicPeriod"/>
            </a:pPr>
            <a:r>
              <a:rPr lang="en-US" dirty="0"/>
              <a:t>Why do you attend this session?</a:t>
            </a:r>
          </a:p>
          <a:p>
            <a:pPr marL="228600" indent="-228600">
              <a:buFont typeface="+mj-lt"/>
              <a:buAutoNum type="arabicPeriod"/>
            </a:pPr>
            <a:r>
              <a:rPr lang="en-US" dirty="0"/>
              <a:t>What do you expect from this session?</a:t>
            </a:r>
          </a:p>
        </p:txBody>
      </p:sp>
      <p:sp>
        <p:nvSpPr>
          <p:cNvPr id="4" name="Slide Number Placeholder 3"/>
          <p:cNvSpPr>
            <a:spLocks noGrp="1"/>
          </p:cNvSpPr>
          <p:nvPr>
            <p:ph type="sldNum" sz="quarter" idx="5"/>
          </p:nvPr>
        </p:nvSpPr>
        <p:spPr/>
        <p:txBody>
          <a:bodyPr/>
          <a:lstStyle/>
          <a:p>
            <a:fld id="{E05EC090-49E1-4846-BBB9-5D83CB951608}" type="slidenum">
              <a:rPr lang="en-US" smtClean="0"/>
              <a:t>26</a:t>
            </a:fld>
            <a:endParaRPr lang="en-US"/>
          </a:p>
        </p:txBody>
      </p:sp>
    </p:spTree>
    <p:extLst>
      <p:ext uri="{BB962C8B-B14F-4D97-AF65-F5344CB8AC3E}">
        <p14:creationId xmlns:p14="http://schemas.microsoft.com/office/powerpoint/2010/main" val="3226454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 indent="0" defTabSz="914400" fontAlgn="auto">
              <a:spcAft>
                <a:spcPts val="0"/>
              </a:spcAft>
              <a:buFont typeface="Arial" panose="020B0604020202020204" pitchFamily="34" charset="0"/>
              <a:buNone/>
              <a:defRPr/>
            </a:pPr>
            <a:r>
              <a:rPr lang="en-US" b="1" dirty="0">
                <a:solidFill>
                  <a:srgbClr val="FF00B1"/>
                </a:solidFill>
              </a:rPr>
              <a:t>Imagery</a:t>
            </a:r>
            <a:r>
              <a:rPr lang="en-US" dirty="0">
                <a:solidFill>
                  <a:srgbClr val="FF00B1"/>
                </a:solidFill>
              </a:rPr>
              <a:t>: Imagery is inserted in the </a:t>
            </a:r>
            <a:r>
              <a:rPr lang="en-US" b="1" dirty="0">
                <a:solidFill>
                  <a:srgbClr val="FF00B1"/>
                </a:solidFill>
              </a:rPr>
              <a:t>slide background</a:t>
            </a:r>
            <a:r>
              <a:rPr lang="en-US" dirty="0">
                <a:solidFill>
                  <a:srgbClr val="FF00B1"/>
                </a:solidFill>
              </a:rPr>
              <a:t>. Imagery should be in widescreen format (16:9 aspect ratio) or cropped to fit. Please do not stretch imagery to fit the background.</a:t>
            </a:r>
          </a:p>
          <a:p>
            <a:pPr marL="9144" indent="0" defTabSz="914377" fontAlgn="auto">
              <a:spcAft>
                <a:spcPts val="0"/>
              </a:spcAft>
              <a:buFont typeface="Arial" panose="020B0604020202020204" pitchFamily="34" charset="0"/>
              <a:buNone/>
              <a:defRPr/>
            </a:pPr>
            <a:endParaRPr lang="en-US" dirty="0">
              <a:solidFill>
                <a:srgbClr val="FF00B1"/>
              </a:solidFill>
            </a:endParaRPr>
          </a:p>
          <a:p>
            <a:pPr marL="9144" indent="0" defTabSz="914377" fontAlgn="auto">
              <a:spcAft>
                <a:spcPts val="0"/>
              </a:spcAft>
              <a:buFont typeface="Arial" panose="020B0604020202020204" pitchFamily="34" charset="0"/>
              <a:buNone/>
              <a:defRPr/>
            </a:pPr>
            <a:r>
              <a:rPr lang="en-US" b="1" dirty="0">
                <a:solidFill>
                  <a:srgbClr val="FF00B1"/>
                </a:solidFill>
              </a:rPr>
              <a:t>Adding a background image. </a:t>
            </a:r>
            <a:r>
              <a:rPr lang="en-US" dirty="0">
                <a:solidFill>
                  <a:srgbClr val="FF00B1"/>
                </a:solidFill>
              </a:rPr>
              <a:t>To insert a background image, go to Format &gt;slide background. In the Format Background pane, choose Picture or texture fill. Under Insert Picture, choose FILE if you know the desktop location of the image or CLIPBOARD if the image has been copied to the clipboard.</a:t>
            </a:r>
          </a:p>
          <a:p>
            <a:endParaRPr lang="en-US" dirty="0"/>
          </a:p>
        </p:txBody>
      </p:sp>
      <p:sp>
        <p:nvSpPr>
          <p:cNvPr id="4" name="Slide Number Placeholder 3"/>
          <p:cNvSpPr>
            <a:spLocks noGrp="1"/>
          </p:cNvSpPr>
          <p:nvPr>
            <p:ph type="sldNum" sz="quarter" idx="10"/>
          </p:nvPr>
        </p:nvSpPr>
        <p:spPr/>
        <p:txBody>
          <a:bodyPr/>
          <a:lstStyle/>
          <a:p>
            <a:fld id="{E05EC090-49E1-4846-BBB9-5D83CB951608}" type="slidenum">
              <a:rPr lang="en-US" smtClean="0"/>
              <a:t>2</a:t>
            </a:fld>
            <a:endParaRPr lang="en-US"/>
          </a:p>
        </p:txBody>
      </p:sp>
    </p:spTree>
    <p:extLst>
      <p:ext uri="{BB962C8B-B14F-4D97-AF65-F5344CB8AC3E}">
        <p14:creationId xmlns:p14="http://schemas.microsoft.com/office/powerpoint/2010/main" val="749925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Slido</a:t>
            </a:r>
            <a:r>
              <a:rPr lang="en-US" dirty="0"/>
              <a:t> questions </a:t>
            </a:r>
          </a:p>
          <a:p>
            <a:pPr marL="228600" indent="-228600">
              <a:buFont typeface="+mj-lt"/>
              <a:buAutoNum type="arabicPeriod"/>
            </a:pPr>
            <a:r>
              <a:rPr lang="en-US" dirty="0"/>
              <a:t>What is your role in the clinical legal education (“CLE”) program? </a:t>
            </a:r>
          </a:p>
          <a:p>
            <a:pPr marL="228600" indent="-228600">
              <a:buFont typeface="+mj-lt"/>
              <a:buAutoNum type="arabicPeriod"/>
            </a:pPr>
            <a:r>
              <a:rPr lang="en-US" dirty="0"/>
              <a:t>What do the students do the best in your CLE program? </a:t>
            </a:r>
          </a:p>
          <a:p>
            <a:pPr marL="228600" indent="-228600">
              <a:buFont typeface="+mj-lt"/>
              <a:buAutoNum type="arabicPeriod"/>
            </a:pPr>
            <a:r>
              <a:rPr lang="en-US" dirty="0"/>
              <a:t>What do you want your students to improve for your CLE program?</a:t>
            </a:r>
          </a:p>
          <a:p>
            <a:pPr marL="228600" indent="-228600">
              <a:buFont typeface="+mj-lt"/>
              <a:buAutoNum type="arabicPeriod"/>
            </a:pPr>
            <a:r>
              <a:rPr lang="en-US" dirty="0"/>
              <a:t>Why do you attend this session?</a:t>
            </a:r>
          </a:p>
          <a:p>
            <a:pPr marL="228600" indent="-228600">
              <a:buFont typeface="+mj-lt"/>
              <a:buAutoNum type="arabicPeriod"/>
            </a:pPr>
            <a:r>
              <a:rPr lang="en-US" dirty="0"/>
              <a:t>What do you expect from this session?</a:t>
            </a:r>
          </a:p>
        </p:txBody>
      </p:sp>
      <p:sp>
        <p:nvSpPr>
          <p:cNvPr id="4" name="Slide Number Placeholder 3"/>
          <p:cNvSpPr>
            <a:spLocks noGrp="1"/>
          </p:cNvSpPr>
          <p:nvPr>
            <p:ph type="sldNum" sz="quarter" idx="5"/>
          </p:nvPr>
        </p:nvSpPr>
        <p:spPr/>
        <p:txBody>
          <a:bodyPr/>
          <a:lstStyle/>
          <a:p>
            <a:fld id="{E05EC090-49E1-4846-BBB9-5D83CB951608}" type="slidenum">
              <a:rPr lang="en-US" smtClean="0"/>
              <a:t>3</a:t>
            </a:fld>
            <a:endParaRPr lang="en-US"/>
          </a:p>
        </p:txBody>
      </p:sp>
    </p:spTree>
    <p:extLst>
      <p:ext uri="{BB962C8B-B14F-4D97-AF65-F5344CB8AC3E}">
        <p14:creationId xmlns:p14="http://schemas.microsoft.com/office/powerpoint/2010/main" val="180141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5</a:t>
            </a:fld>
            <a:endParaRPr lang="en-US"/>
          </a:p>
        </p:txBody>
      </p:sp>
    </p:spTree>
    <p:extLst>
      <p:ext uri="{BB962C8B-B14F-4D97-AF65-F5344CB8AC3E}">
        <p14:creationId xmlns:p14="http://schemas.microsoft.com/office/powerpoint/2010/main" val="3556675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8</a:t>
            </a:fld>
            <a:endParaRPr lang="en-US"/>
          </a:p>
        </p:txBody>
      </p:sp>
    </p:spTree>
    <p:extLst>
      <p:ext uri="{BB962C8B-B14F-4D97-AF65-F5344CB8AC3E}">
        <p14:creationId xmlns:p14="http://schemas.microsoft.com/office/powerpoint/2010/main" val="30537344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9</a:t>
            </a:fld>
            <a:endParaRPr lang="en-US"/>
          </a:p>
        </p:txBody>
      </p:sp>
    </p:spTree>
    <p:extLst>
      <p:ext uri="{BB962C8B-B14F-4D97-AF65-F5344CB8AC3E}">
        <p14:creationId xmlns:p14="http://schemas.microsoft.com/office/powerpoint/2010/main" val="2150722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10</a:t>
            </a:fld>
            <a:endParaRPr lang="en-US"/>
          </a:p>
        </p:txBody>
      </p:sp>
    </p:spTree>
    <p:extLst>
      <p:ext uri="{BB962C8B-B14F-4D97-AF65-F5344CB8AC3E}">
        <p14:creationId xmlns:p14="http://schemas.microsoft.com/office/powerpoint/2010/main" val="3012284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USP, we worked with the University and to make the letter of advice and file note as part of their assignment of the course. They will be graded and form part of the score. </a:t>
            </a:r>
          </a:p>
        </p:txBody>
      </p:sp>
      <p:sp>
        <p:nvSpPr>
          <p:cNvPr id="4" name="Slide Number Placeholder 3"/>
          <p:cNvSpPr>
            <a:spLocks noGrp="1"/>
          </p:cNvSpPr>
          <p:nvPr>
            <p:ph type="sldNum" sz="quarter" idx="5"/>
          </p:nvPr>
        </p:nvSpPr>
        <p:spPr/>
        <p:txBody>
          <a:bodyPr/>
          <a:lstStyle/>
          <a:p>
            <a:fld id="{E05EC090-49E1-4846-BBB9-5D83CB951608}" type="slidenum">
              <a:rPr lang="en-US" smtClean="0"/>
              <a:t>11</a:t>
            </a:fld>
            <a:endParaRPr lang="en-US"/>
          </a:p>
        </p:txBody>
      </p:sp>
    </p:spTree>
    <p:extLst>
      <p:ext uri="{BB962C8B-B14F-4D97-AF65-F5344CB8AC3E}">
        <p14:creationId xmlns:p14="http://schemas.microsoft.com/office/powerpoint/2010/main" val="4214106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5EC090-49E1-4846-BBB9-5D83CB951608}" type="slidenum">
              <a:rPr lang="en-US" smtClean="0"/>
              <a:t>15</a:t>
            </a:fld>
            <a:endParaRPr lang="en-US"/>
          </a:p>
        </p:txBody>
      </p:sp>
    </p:spTree>
    <p:extLst>
      <p:ext uri="{BB962C8B-B14F-4D97-AF65-F5344CB8AC3E}">
        <p14:creationId xmlns:p14="http://schemas.microsoft.com/office/powerpoint/2010/main" val="667787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Image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515938" y="1789948"/>
            <a:ext cx="5832476" cy="1000317"/>
          </a:xfrm>
          <a:prstGeom prst="rect">
            <a:avLst/>
          </a:prstGeom>
        </p:spPr>
        <p:txBody>
          <a:bodyPr lIns="0" tIns="0" rIns="0" bIns="0"/>
          <a:lstStyle>
            <a:lvl1pPr algn="l">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515938" y="2903865"/>
            <a:ext cx="5832475" cy="525135"/>
          </a:xfrm>
          <a:prstGeom prst="rect">
            <a:avLst/>
          </a:prstGeom>
        </p:spPr>
        <p:txBody>
          <a:bodyPr wrap="square" lIns="0" tIns="0" rIns="0" bIns="0"/>
          <a:lstStyle>
            <a:lvl1pPr marL="0" indent="0" algn="l">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8" y="1882171"/>
            <a:ext cx="1116012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Layout Dark w/Side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0288"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738305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432200"/>
            <a:ext cx="7380286" cy="4876525"/>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0" name="TextBox 9">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6" name="Straight Connector 15"/>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Layout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200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8" name="TextBox 7">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r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B5C996B-0918-804B-BD4C-32A658B584F3}"/>
              </a:ext>
            </a:extLst>
          </p:cNvPr>
          <p:cNvSpPr/>
          <p:nvPr userDrawn="1"/>
        </p:nvSpPr>
        <p:spPr>
          <a:xfrm>
            <a:off x="0" y="6581819"/>
            <a:ext cx="12192000"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8FE51E-6A48-4848-9860-F25854EC97B4}"/>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496659"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496659"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2" name="Title 1"/>
          <p:cNvSpPr>
            <a:spLocks noGrp="1"/>
          </p:cNvSpPr>
          <p:nvPr>
            <p:ph type="title" hasCustomPrompt="1"/>
          </p:nvPr>
        </p:nvSpPr>
        <p:spPr>
          <a:xfrm>
            <a:off x="515939" y="368300"/>
            <a:ext cx="550080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3" name="Content Placeholder 8"/>
          <p:cNvSpPr>
            <a:spLocks noGrp="1"/>
          </p:cNvSpPr>
          <p:nvPr>
            <p:ph sz="quarter" idx="18"/>
          </p:nvPr>
        </p:nvSpPr>
        <p:spPr>
          <a:xfrm>
            <a:off x="515939" y="1882171"/>
            <a:ext cx="5500686"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 w/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94F97E5-7B26-6041-BF85-BD601BCEF688}"/>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extLst>
      <p:ext uri="{BB962C8B-B14F-4D97-AF65-F5344CB8AC3E}">
        <p14:creationId xmlns:p14="http://schemas.microsoft.com/office/powerpoint/2010/main" val="3147558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 Blank">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A999862-C875-6E4E-903D-73992F31A975}"/>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w/Image">
    <p:bg>
      <p:bgPr>
        <a:solidFill>
          <a:schemeClr val="tx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B5C996B-0918-804B-BD4C-32A658B584F3}"/>
              </a:ext>
            </a:extLst>
          </p:cNvPr>
          <p:cNvSpPr/>
          <p:nvPr userDrawn="1"/>
        </p:nvSpPr>
        <p:spPr>
          <a:xfrm>
            <a:off x="-1"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A614D23-A84A-8745-9FF1-46CC0873C2CA}"/>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515938" y="1431382"/>
            <a:ext cx="10969625" cy="412750"/>
          </a:xfrm>
          <a:prstGeom prst="rect">
            <a:avLst/>
          </a:prstGeom>
        </p:spPr>
        <p:txBody>
          <a:bodyPr/>
          <a:lstStyle>
            <a:lvl1pPr>
              <a:defRPr sz="3600">
                <a:solidFill>
                  <a:schemeClr val="accent5"/>
                </a:solidFill>
                <a:latin typeface="Cambria" panose="02040503050406030204" pitchFamily="18" charset="0"/>
              </a:defRPr>
            </a:lvl1pPr>
          </a:lstStyle>
          <a:p>
            <a:r>
              <a:rPr lang="en-US" altLang="x-none" dirty="0"/>
              <a:t>Divider Slide</a:t>
            </a:r>
          </a:p>
        </p:txBody>
      </p:sp>
      <p:sp>
        <p:nvSpPr>
          <p:cNvPr id="8" name="Text Placeholder 1">
            <a:extLst>
              <a:ext uri="{FF2B5EF4-FFF2-40B4-BE49-F238E27FC236}">
                <a16:creationId xmlns:a16="http://schemas.microsoft.com/office/drawing/2014/main" id="{FC917BFA-C928-954E-8176-7D0958DCA0D5}"/>
              </a:ext>
            </a:extLst>
          </p:cNvPr>
          <p:cNvSpPr>
            <a:spLocks noGrp="1"/>
          </p:cNvSpPr>
          <p:nvPr>
            <p:ph type="body" sz="quarter" idx="13" hasCustomPrompt="1"/>
          </p:nvPr>
        </p:nvSpPr>
        <p:spPr>
          <a:xfrm>
            <a:off x="515938" y="1962243"/>
            <a:ext cx="1096962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
        <p:nvSpPr>
          <p:cNvPr id="10" name="Picture Placeholder 3">
            <a:extLst>
              <a:ext uri="{FF2B5EF4-FFF2-40B4-BE49-F238E27FC236}">
                <a16:creationId xmlns:a16="http://schemas.microsoft.com/office/drawing/2014/main" id="{8FE3E370-8AA3-324B-B9CA-F20864AA9415}"/>
              </a:ext>
            </a:extLst>
          </p:cNvPr>
          <p:cNvSpPr>
            <a:spLocks noGrp="1"/>
          </p:cNvSpPr>
          <p:nvPr>
            <p:ph type="pic" sz="quarter" idx="18"/>
          </p:nvPr>
        </p:nvSpPr>
        <p:spPr>
          <a:xfrm>
            <a:off x="0" y="3435657"/>
            <a:ext cx="12191999" cy="3146159"/>
          </a:xfrm>
          <a:prstGeom prst="rect">
            <a:avLst/>
          </a:prstGeom>
          <a:solidFill>
            <a:schemeClr val="bg2"/>
          </a:solidFill>
        </p:spPr>
        <p:txBody>
          <a:bodyPr/>
          <a:lstStyle/>
          <a:p>
            <a:r>
              <a:rPr lang="en-US"/>
              <a:t>Click icon to add picture</a:t>
            </a:r>
            <a:endParaRPr lang="en-US" dirty="0"/>
          </a:p>
        </p:txBody>
      </p:sp>
      <p:cxnSp>
        <p:nvCxnSpPr>
          <p:cNvPr id="14" name="Straight Connector 13"/>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7671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B5C996B-0918-804B-BD4C-32A658B584F3}"/>
              </a:ext>
            </a:extLst>
          </p:cNvPr>
          <p:cNvSpPr/>
          <p:nvPr userDrawn="1"/>
        </p:nvSpPr>
        <p:spPr>
          <a:xfrm>
            <a:off x="0" y="6581819"/>
            <a:ext cx="12191999" cy="276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856926C-4DD1-A84D-AFCF-296FEB703257}"/>
              </a:ext>
            </a:extLst>
          </p:cNvPr>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B12EB4D1-1B47-C945-BFB8-A1269CA392F7}"/>
              </a:ext>
            </a:extLst>
          </p:cNvPr>
          <p:cNvSpPr>
            <a:spLocks noGrp="1"/>
          </p:cNvSpPr>
          <p:nvPr>
            <p:ph type="title" hasCustomPrompt="1"/>
          </p:nvPr>
        </p:nvSpPr>
        <p:spPr>
          <a:xfrm>
            <a:off x="2400302" y="368300"/>
            <a:ext cx="7391398" cy="3081910"/>
          </a:xfrm>
          <a:prstGeom prst="rect">
            <a:avLst/>
          </a:prstGeom>
        </p:spPr>
        <p:txBody>
          <a:bodyPr anchor="ctr" anchorCtr="1"/>
          <a:lstStyle>
            <a:lvl1pPr algn="ctr">
              <a:lnSpc>
                <a:spcPct val="100000"/>
              </a:lnSpc>
              <a:spcAft>
                <a:spcPts val="600"/>
              </a:spcAft>
              <a:defRPr sz="3600" i="1">
                <a:solidFill>
                  <a:schemeClr val="bg1"/>
                </a:solidFill>
                <a:latin typeface="Cambria" panose="02040503050406030204" pitchFamily="18" charset="0"/>
              </a:defRPr>
            </a:lvl1pPr>
          </a:lstStyle>
          <a:p>
            <a:r>
              <a:rPr lang="en-US" altLang="x-none" dirty="0"/>
              <a:t>“Insert Quote”</a:t>
            </a:r>
          </a:p>
        </p:txBody>
      </p:sp>
      <p:sp>
        <p:nvSpPr>
          <p:cNvPr id="7" name="TextBox 6">
            <a:extLst>
              <a:ext uri="{FF2B5EF4-FFF2-40B4-BE49-F238E27FC236}">
                <a16:creationId xmlns:a16="http://schemas.microsoft.com/office/drawing/2014/main" id="{FD14F7DB-AE00-4DF4-8C80-EDAC1F09033A}"/>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
        <p:nvSpPr>
          <p:cNvPr id="9"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11"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12"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1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435"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8943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9219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1549" y="0"/>
            <a:ext cx="3670450"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ring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F40CF8B-694B-D74A-9EA0-5A303585C64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2" name="Title 1"/>
          <p:cNvSpPr>
            <a:spLocks noGrp="1"/>
          </p:cNvSpPr>
          <p:nvPr>
            <p:ph type="title"/>
          </p:nvPr>
        </p:nvSpPr>
        <p:spPr>
          <a:xfrm>
            <a:off x="1552135" y="4748270"/>
            <a:ext cx="9087730" cy="100031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9"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a:solidFill>
                  <a:schemeClr val="bg1"/>
                </a:solidFill>
                <a:latin typeface="Arial" charset="0"/>
                <a:ea typeface="Arial" charset="0"/>
                <a:cs typeface="Arial" charset="0"/>
              </a:defRPr>
            </a:lvl1pPr>
          </a:lstStyle>
          <a:p>
            <a:pPr lvl="0"/>
            <a:r>
              <a:rPr lang="en-US" dirty="0"/>
              <a:t>Subhead Line 1</a:t>
            </a:r>
          </a:p>
        </p:txBody>
      </p:sp>
      <p:sp>
        <p:nvSpPr>
          <p:cNvPr id="10"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extLst>
      <p:ext uri="{BB962C8B-B14F-4D97-AF65-F5344CB8AC3E}">
        <p14:creationId xmlns:p14="http://schemas.microsoft.com/office/powerpoint/2010/main" val="3644612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Image 1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8525690"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89348"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7383796"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8" y="368300"/>
            <a:ext cx="738655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8525690" y="0"/>
            <a:ext cx="366630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7386637"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6CBF0F17-D7C8-7243-BD94-CF6519775FE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cxnSp>
        <p:nvCxnSpPr>
          <p:cNvPr id="18" name="Straight Connector 17"/>
          <p:cNvCxnSpPr/>
          <p:nvPr userDrawn="1"/>
        </p:nvCxnSpPr>
        <p:spPr>
          <a:xfrm>
            <a:off x="0" y="6582427"/>
            <a:ext cx="12192000" cy="0"/>
          </a:xfrm>
          <a:prstGeom prst="line">
            <a:avLst/>
          </a:prstGeom>
          <a:ln w="190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Image 2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0681"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500681"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5048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6"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882171"/>
            <a:ext cx="5500687"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10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2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1" y="0"/>
            <a:ext cx="65442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9" y="1432200"/>
            <a:ext cx="5500676"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5496543"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7" y="368300"/>
            <a:ext cx="5500689"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6544300" y="0"/>
            <a:ext cx="5647699" cy="6581817"/>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7" y="1882171"/>
            <a:ext cx="5500688"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54F65428-031B-6B4C-AE35-E0B11D3D3315}"/>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extLst>
      <p:ext uri="{BB962C8B-B14F-4D97-AF65-F5344CB8AC3E}">
        <p14:creationId xmlns:p14="http://schemas.microsoft.com/office/powerpoint/2010/main" val="4002295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3 -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4"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a:t>Click icon to add picture</a:t>
            </a:r>
          </a:p>
        </p:txBody>
      </p:sp>
      <p:sp>
        <p:nvSpPr>
          <p:cNvPr id="11" name="Content Placeholder 8"/>
          <p:cNvSpPr>
            <a:spLocks noGrp="1"/>
          </p:cNvSpPr>
          <p:nvPr>
            <p:ph sz="quarter" idx="19"/>
          </p:nvPr>
        </p:nvSpPr>
        <p:spPr>
          <a:xfrm>
            <a:off x="515938" y="1432200"/>
            <a:ext cx="11160125" cy="204783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nd Image 3 - D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0"/>
            <a:ext cx="12191998" cy="36710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tx1"/>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tx1"/>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9" y="899161"/>
            <a:ext cx="11151740"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2" name="Title 1"/>
          <p:cNvSpPr>
            <a:spLocks noGrp="1"/>
          </p:cNvSpPr>
          <p:nvPr>
            <p:ph type="title" hasCustomPrompt="1"/>
          </p:nvPr>
        </p:nvSpPr>
        <p:spPr>
          <a:xfrm>
            <a:off x="515939" y="368300"/>
            <a:ext cx="11151744" cy="577153"/>
          </a:xfrm>
        </p:spPr>
        <p:txBody>
          <a:bodyPr/>
          <a:lstStyle>
            <a:lvl1pPr>
              <a:defRPr>
                <a:solidFill>
                  <a:schemeClr val="bg1"/>
                </a:solidFill>
              </a:defRPr>
            </a:lvl1p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tx1"/>
                </a:solidFill>
              </a:defRPr>
            </a:lvl1pPr>
          </a:lstStyle>
          <a:p>
            <a:endParaRPr lang="en-US" dirty="0"/>
          </a:p>
        </p:txBody>
      </p:sp>
      <p:sp>
        <p:nvSpPr>
          <p:cNvPr id="12"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0" y="3671047"/>
            <a:ext cx="12191999" cy="2910770"/>
          </a:xfrm>
          <a:prstGeom prst="rect">
            <a:avLst/>
          </a:prstGeom>
          <a:solidFill>
            <a:schemeClr val="bg2"/>
          </a:solidFill>
        </p:spPr>
        <p:txBody>
          <a:bodyPr/>
          <a:lstStyle/>
          <a:p>
            <a:r>
              <a:rPr lang="en-US"/>
              <a:t>Click icon to add picture</a:t>
            </a:r>
          </a:p>
        </p:txBody>
      </p:sp>
      <p:sp>
        <p:nvSpPr>
          <p:cNvPr id="13" name="Content Placeholder 8"/>
          <p:cNvSpPr>
            <a:spLocks noGrp="1"/>
          </p:cNvSpPr>
          <p:nvPr>
            <p:ph sz="quarter" idx="19"/>
          </p:nvPr>
        </p:nvSpPr>
        <p:spPr>
          <a:xfrm>
            <a:off x="515938" y="1431926"/>
            <a:ext cx="11160125" cy="2048106"/>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a:extLst>
              <a:ext uri="{FF2B5EF4-FFF2-40B4-BE49-F238E27FC236}">
                <a16:creationId xmlns:a16="http://schemas.microsoft.com/office/drawing/2014/main" id="{5F3931A9-2131-D746-8471-7C1586A1E156}"/>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tx1"/>
                </a:solidFill>
              </a:rPr>
              <a:t>www.dlapiper.com</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Page x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1116012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11160126"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age x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7" y="1867800"/>
            <a:ext cx="550862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18"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6167438" y="1867800"/>
            <a:ext cx="5500456" cy="4221056"/>
          </a:xfrm>
          <a:prstGeom prst="rect">
            <a:avLst/>
          </a:prstGeom>
          <a:solidFill>
            <a:schemeClr val="bg2"/>
          </a:solidFill>
        </p:spPr>
        <p:txBody>
          <a:bodyPr/>
          <a:lstStyle/>
          <a:p>
            <a:r>
              <a:rPr lang="en-US"/>
              <a:t>Click icon to add picture</a:t>
            </a:r>
          </a:p>
        </p:txBody>
      </p:sp>
      <p:sp>
        <p:nvSpPr>
          <p:cNvPr id="19" name="Text Placeholder 4">
            <a:extLst>
              <a:ext uri="{FF2B5EF4-FFF2-40B4-BE49-F238E27FC236}">
                <a16:creationId xmlns:a16="http://schemas.microsoft.com/office/drawing/2014/main" id="{3A869F09-321E-4B40-A232-56F628E3867D}"/>
              </a:ext>
            </a:extLst>
          </p:cNvPr>
          <p:cNvSpPr>
            <a:spLocks noGrp="1"/>
          </p:cNvSpPr>
          <p:nvPr>
            <p:ph type="body" sz="quarter" idx="21" hasCustomPrompt="1"/>
          </p:nvPr>
        </p:nvSpPr>
        <p:spPr>
          <a:xfrm>
            <a:off x="6159268" y="6093965"/>
            <a:ext cx="5508625"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2" hasCustomPrompt="1"/>
          </p:nvPr>
        </p:nvSpPr>
        <p:spPr>
          <a:xfrm>
            <a:off x="6167439" y="1432200"/>
            <a:ext cx="55086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7" y="368300"/>
            <a:ext cx="11160125"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Picture Placeholder 3">
            <a:extLst>
              <a:ext uri="{FF2B5EF4-FFF2-40B4-BE49-F238E27FC236}">
                <a16:creationId xmlns:a16="http://schemas.microsoft.com/office/drawing/2014/main" id="{A643DD79-296D-1D4D-9489-1DCF3F20B120}"/>
              </a:ext>
            </a:extLst>
          </p:cNvPr>
          <p:cNvSpPr>
            <a:spLocks noGrp="1"/>
          </p:cNvSpPr>
          <p:nvPr>
            <p:ph type="pic" sz="quarter" idx="18"/>
          </p:nvPr>
        </p:nvSpPr>
        <p:spPr>
          <a:xfrm>
            <a:off x="515939" y="1867800"/>
            <a:ext cx="3614736" cy="4221056"/>
          </a:xfrm>
          <a:prstGeom prst="rect">
            <a:avLst/>
          </a:prstGeom>
          <a:solidFill>
            <a:schemeClr val="bg2"/>
          </a:solidFill>
        </p:spPr>
        <p:txBody>
          <a:bodyPr/>
          <a:lstStyle/>
          <a:p>
            <a:r>
              <a:rPr lang="en-US"/>
              <a:t>Click icon to add picture</a:t>
            </a:r>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6" name="Text Placeholder 4">
            <a:extLst>
              <a:ext uri="{FF2B5EF4-FFF2-40B4-BE49-F238E27FC236}">
                <a16:creationId xmlns:a16="http://schemas.microsoft.com/office/drawing/2014/main" id="{3A869F09-321E-4B40-A232-56F628E3867D}"/>
              </a:ext>
            </a:extLst>
          </p:cNvPr>
          <p:cNvSpPr>
            <a:spLocks noGrp="1"/>
          </p:cNvSpPr>
          <p:nvPr>
            <p:ph type="body" sz="quarter" idx="19" hasCustomPrompt="1"/>
          </p:nvPr>
        </p:nvSpPr>
        <p:spPr>
          <a:xfrm>
            <a:off x="515937"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4" name="Picture Placeholder 3">
            <a:extLst>
              <a:ext uri="{FF2B5EF4-FFF2-40B4-BE49-F238E27FC236}">
                <a16:creationId xmlns:a16="http://schemas.microsoft.com/office/drawing/2014/main" id="{A643DD79-296D-1D4D-9489-1DCF3F20B120}"/>
              </a:ext>
            </a:extLst>
          </p:cNvPr>
          <p:cNvSpPr>
            <a:spLocks noGrp="1"/>
          </p:cNvSpPr>
          <p:nvPr>
            <p:ph type="pic" sz="quarter" idx="20"/>
          </p:nvPr>
        </p:nvSpPr>
        <p:spPr>
          <a:xfrm>
            <a:off x="4286249" y="1867800"/>
            <a:ext cx="3616325" cy="4221056"/>
          </a:xfrm>
          <a:prstGeom prst="rect">
            <a:avLst/>
          </a:prstGeom>
          <a:solidFill>
            <a:schemeClr val="bg2"/>
          </a:solidFill>
        </p:spPr>
        <p:txBody>
          <a:bodyPr/>
          <a:lstStyle/>
          <a:p>
            <a:r>
              <a:rPr lang="en-US"/>
              <a:t>Click icon to add picture</a:t>
            </a:r>
          </a:p>
        </p:txBody>
      </p:sp>
      <p:sp>
        <p:nvSpPr>
          <p:cNvPr id="25" name="Text Placeholder 2">
            <a:extLst>
              <a:ext uri="{FF2B5EF4-FFF2-40B4-BE49-F238E27FC236}">
                <a16:creationId xmlns:a16="http://schemas.microsoft.com/office/drawing/2014/main" id="{65975A82-7EB2-6E48-B38C-B5AEBD5D9A89}"/>
              </a:ext>
            </a:extLst>
          </p:cNvPr>
          <p:cNvSpPr>
            <a:spLocks noGrp="1" noChangeAspect="1"/>
          </p:cNvSpPr>
          <p:nvPr>
            <p:ph type="body" idx="21" hasCustomPrompt="1"/>
          </p:nvPr>
        </p:nvSpPr>
        <p:spPr>
          <a:xfrm>
            <a:off x="4286249"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2" hasCustomPrompt="1"/>
          </p:nvPr>
        </p:nvSpPr>
        <p:spPr>
          <a:xfrm>
            <a:off x="4286248"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
        <p:nvSpPr>
          <p:cNvPr id="27" name="Picture Placeholder 3">
            <a:extLst>
              <a:ext uri="{FF2B5EF4-FFF2-40B4-BE49-F238E27FC236}">
                <a16:creationId xmlns:a16="http://schemas.microsoft.com/office/drawing/2014/main" id="{A643DD79-296D-1D4D-9489-1DCF3F20B120}"/>
              </a:ext>
            </a:extLst>
          </p:cNvPr>
          <p:cNvSpPr>
            <a:spLocks noGrp="1"/>
          </p:cNvSpPr>
          <p:nvPr>
            <p:ph type="pic" sz="quarter" idx="23"/>
          </p:nvPr>
        </p:nvSpPr>
        <p:spPr>
          <a:xfrm>
            <a:off x="8061327" y="1867800"/>
            <a:ext cx="3614736" cy="4221056"/>
          </a:xfrm>
          <a:prstGeom prst="rect">
            <a:avLst/>
          </a:prstGeom>
          <a:solidFill>
            <a:schemeClr val="bg2"/>
          </a:solidFill>
        </p:spPr>
        <p:txBody>
          <a:bodyPr/>
          <a:lstStyle/>
          <a:p>
            <a:r>
              <a:rPr lang="en-US"/>
              <a:t>Click icon to add picture</a:t>
            </a:r>
          </a:p>
        </p:txBody>
      </p:sp>
      <p:sp>
        <p:nvSpPr>
          <p:cNvPr id="28" name="Text Placeholder 2">
            <a:extLst>
              <a:ext uri="{FF2B5EF4-FFF2-40B4-BE49-F238E27FC236}">
                <a16:creationId xmlns:a16="http://schemas.microsoft.com/office/drawing/2014/main" id="{65975A82-7EB2-6E48-B38C-B5AEBD5D9A89}"/>
              </a:ext>
            </a:extLst>
          </p:cNvPr>
          <p:cNvSpPr>
            <a:spLocks noGrp="1" noChangeAspect="1"/>
          </p:cNvSpPr>
          <p:nvPr>
            <p:ph type="body" idx="24" hasCustomPrompt="1"/>
          </p:nvPr>
        </p:nvSpPr>
        <p:spPr>
          <a:xfrm>
            <a:off x="8061326" y="1432200"/>
            <a:ext cx="361473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5" hasCustomPrompt="1"/>
          </p:nvPr>
        </p:nvSpPr>
        <p:spPr>
          <a:xfrm>
            <a:off x="8061325" y="6093965"/>
            <a:ext cx="3614737" cy="214760"/>
          </a:xfrm>
          <a:prstGeom prst="rect">
            <a:avLst/>
          </a:prstGeom>
        </p:spPr>
        <p:txBody>
          <a:bodyPr/>
          <a:lstStyle>
            <a:lvl1pPr marL="0" indent="0">
              <a:lnSpc>
                <a:spcPct val="100000"/>
              </a:lnSpc>
              <a:buNone/>
              <a:defRPr sz="1200">
                <a:solidFill>
                  <a:schemeClr val="tx2"/>
                </a:solidFill>
              </a:defRPr>
            </a:lvl1pPr>
          </a:lstStyle>
          <a:p>
            <a:pPr lvl="0"/>
            <a:r>
              <a:rPr lang="en-US" dirty="0"/>
              <a:t>Optional caption</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Page x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4" cy="237308"/>
          </a:xfrm>
          <a:prstGeom prst="rect">
            <a:avLst/>
          </a:prstGeom>
        </p:spPr>
        <p:txBody>
          <a:bodyPr rtlCol="0"/>
          <a:lstStyle>
            <a:lvl1pPr marL="0" indent="0">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9" y="368300"/>
            <a:ext cx="11160123"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4" name="Picture Placeholder 5">
            <a:extLst>
              <a:ext uri="{FF2B5EF4-FFF2-40B4-BE49-F238E27FC236}">
                <a16:creationId xmlns:a16="http://schemas.microsoft.com/office/drawing/2014/main" id="{EBF22DA3-A49C-6440-A6F8-4BDC8A933B20}"/>
              </a:ext>
            </a:extLst>
          </p:cNvPr>
          <p:cNvSpPr>
            <a:spLocks noGrp="1"/>
          </p:cNvSpPr>
          <p:nvPr>
            <p:ph type="pic" sz="quarter" idx="13"/>
          </p:nvPr>
        </p:nvSpPr>
        <p:spPr>
          <a:xfrm>
            <a:off x="515939" y="2072640"/>
            <a:ext cx="1727538" cy="1991537"/>
          </a:xfrm>
          <a:prstGeom prst="rect">
            <a:avLst/>
          </a:prstGeom>
          <a:solidFill>
            <a:schemeClr val="bg2"/>
          </a:solidFill>
        </p:spPr>
        <p:txBody>
          <a:bodyPr/>
          <a:lstStyle/>
          <a:p>
            <a:r>
              <a:rPr lang="en-US"/>
              <a:t>Click icon to add picture</a:t>
            </a:r>
          </a:p>
        </p:txBody>
      </p:sp>
      <p:sp>
        <p:nvSpPr>
          <p:cNvPr id="26" name="Text Placeholder 4">
            <a:extLst>
              <a:ext uri="{FF2B5EF4-FFF2-40B4-BE49-F238E27FC236}">
                <a16:creationId xmlns:a16="http://schemas.microsoft.com/office/drawing/2014/main" id="{3A869F09-321E-4B40-A232-56F628E3867D}"/>
              </a:ext>
            </a:extLst>
          </p:cNvPr>
          <p:cNvSpPr>
            <a:spLocks noGrp="1"/>
          </p:cNvSpPr>
          <p:nvPr>
            <p:ph type="body" sz="quarter" idx="26" hasCustomPrompt="1"/>
          </p:nvPr>
        </p:nvSpPr>
        <p:spPr>
          <a:xfrm>
            <a:off x="515938"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27" name="Text Placeholder 2">
            <a:extLst>
              <a:ext uri="{FF2B5EF4-FFF2-40B4-BE49-F238E27FC236}">
                <a16:creationId xmlns:a16="http://schemas.microsoft.com/office/drawing/2014/main" id="{65975A82-7EB2-6E48-B38C-B5AEBD5D9A89}"/>
              </a:ext>
            </a:extLst>
          </p:cNvPr>
          <p:cNvSpPr>
            <a:spLocks noGrp="1" noChangeAspect="1"/>
          </p:cNvSpPr>
          <p:nvPr>
            <p:ph type="body" idx="27" hasCustomPrompt="1"/>
          </p:nvPr>
        </p:nvSpPr>
        <p:spPr>
          <a:xfrm>
            <a:off x="24031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28" name="Picture Placeholder 5">
            <a:extLst>
              <a:ext uri="{FF2B5EF4-FFF2-40B4-BE49-F238E27FC236}">
                <a16:creationId xmlns:a16="http://schemas.microsoft.com/office/drawing/2014/main" id="{EBF22DA3-A49C-6440-A6F8-4BDC8A933B20}"/>
              </a:ext>
            </a:extLst>
          </p:cNvPr>
          <p:cNvSpPr>
            <a:spLocks noGrp="1"/>
          </p:cNvSpPr>
          <p:nvPr>
            <p:ph type="pic" sz="quarter" idx="28"/>
          </p:nvPr>
        </p:nvSpPr>
        <p:spPr>
          <a:xfrm>
            <a:off x="2403137" y="2072640"/>
            <a:ext cx="1727538" cy="1991537"/>
          </a:xfrm>
          <a:prstGeom prst="rect">
            <a:avLst/>
          </a:prstGeom>
          <a:solidFill>
            <a:schemeClr val="bg2"/>
          </a:solidFill>
        </p:spPr>
        <p:txBody>
          <a:bodyPr/>
          <a:lstStyle/>
          <a:p>
            <a:r>
              <a:rPr lang="en-US"/>
              <a:t>Click icon to add picture</a:t>
            </a:r>
          </a:p>
        </p:txBody>
      </p:sp>
      <p:sp>
        <p:nvSpPr>
          <p:cNvPr id="29" name="Text Placeholder 4">
            <a:extLst>
              <a:ext uri="{FF2B5EF4-FFF2-40B4-BE49-F238E27FC236}">
                <a16:creationId xmlns:a16="http://schemas.microsoft.com/office/drawing/2014/main" id="{3A869F09-321E-4B40-A232-56F628E3867D}"/>
              </a:ext>
            </a:extLst>
          </p:cNvPr>
          <p:cNvSpPr>
            <a:spLocks noGrp="1"/>
          </p:cNvSpPr>
          <p:nvPr>
            <p:ph type="body" sz="quarter" idx="29" hasCustomPrompt="1"/>
          </p:nvPr>
        </p:nvSpPr>
        <p:spPr>
          <a:xfrm>
            <a:off x="24031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0" name="Text Placeholder 2">
            <a:extLst>
              <a:ext uri="{FF2B5EF4-FFF2-40B4-BE49-F238E27FC236}">
                <a16:creationId xmlns:a16="http://schemas.microsoft.com/office/drawing/2014/main" id="{65975A82-7EB2-6E48-B38C-B5AEBD5D9A89}"/>
              </a:ext>
            </a:extLst>
          </p:cNvPr>
          <p:cNvSpPr>
            <a:spLocks noGrp="1" noChangeAspect="1"/>
          </p:cNvSpPr>
          <p:nvPr>
            <p:ph type="body" idx="30" hasCustomPrompt="1"/>
          </p:nvPr>
        </p:nvSpPr>
        <p:spPr>
          <a:xfrm>
            <a:off x="4286250"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1" name="Picture Placeholder 5">
            <a:extLst>
              <a:ext uri="{FF2B5EF4-FFF2-40B4-BE49-F238E27FC236}">
                <a16:creationId xmlns:a16="http://schemas.microsoft.com/office/drawing/2014/main" id="{EBF22DA3-A49C-6440-A6F8-4BDC8A933B20}"/>
              </a:ext>
            </a:extLst>
          </p:cNvPr>
          <p:cNvSpPr>
            <a:spLocks noGrp="1"/>
          </p:cNvSpPr>
          <p:nvPr>
            <p:ph type="pic" sz="quarter" idx="31"/>
          </p:nvPr>
        </p:nvSpPr>
        <p:spPr>
          <a:xfrm>
            <a:off x="4286251" y="2072640"/>
            <a:ext cx="1727538" cy="1991537"/>
          </a:xfrm>
          <a:prstGeom prst="rect">
            <a:avLst/>
          </a:prstGeom>
          <a:solidFill>
            <a:schemeClr val="bg2"/>
          </a:solidFill>
        </p:spPr>
        <p:txBody>
          <a:bodyPr/>
          <a:lstStyle/>
          <a:p>
            <a:r>
              <a:rPr lang="en-US"/>
              <a:t>Click icon to add picture</a:t>
            </a:r>
          </a:p>
        </p:txBody>
      </p:sp>
      <p:sp>
        <p:nvSpPr>
          <p:cNvPr id="32" name="Text Placeholder 4">
            <a:extLst>
              <a:ext uri="{FF2B5EF4-FFF2-40B4-BE49-F238E27FC236}">
                <a16:creationId xmlns:a16="http://schemas.microsoft.com/office/drawing/2014/main" id="{3A869F09-321E-4B40-A232-56F628E3867D}"/>
              </a:ext>
            </a:extLst>
          </p:cNvPr>
          <p:cNvSpPr>
            <a:spLocks noGrp="1"/>
          </p:cNvSpPr>
          <p:nvPr>
            <p:ph type="body" sz="quarter" idx="32" hasCustomPrompt="1"/>
          </p:nvPr>
        </p:nvSpPr>
        <p:spPr>
          <a:xfrm>
            <a:off x="4286250"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3" name="Text Placeholder 2">
            <a:extLst>
              <a:ext uri="{FF2B5EF4-FFF2-40B4-BE49-F238E27FC236}">
                <a16:creationId xmlns:a16="http://schemas.microsoft.com/office/drawing/2014/main" id="{65975A82-7EB2-6E48-B38C-B5AEBD5D9A89}"/>
              </a:ext>
            </a:extLst>
          </p:cNvPr>
          <p:cNvSpPr>
            <a:spLocks noGrp="1" noChangeAspect="1"/>
          </p:cNvSpPr>
          <p:nvPr>
            <p:ph type="body" idx="33" hasCustomPrompt="1"/>
          </p:nvPr>
        </p:nvSpPr>
        <p:spPr>
          <a:xfrm>
            <a:off x="6175036"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4" name="Picture Placeholder 5">
            <a:extLst>
              <a:ext uri="{FF2B5EF4-FFF2-40B4-BE49-F238E27FC236}">
                <a16:creationId xmlns:a16="http://schemas.microsoft.com/office/drawing/2014/main" id="{EBF22DA3-A49C-6440-A6F8-4BDC8A933B20}"/>
              </a:ext>
            </a:extLst>
          </p:cNvPr>
          <p:cNvSpPr>
            <a:spLocks noGrp="1"/>
          </p:cNvSpPr>
          <p:nvPr>
            <p:ph type="pic" sz="quarter" idx="34"/>
          </p:nvPr>
        </p:nvSpPr>
        <p:spPr>
          <a:xfrm>
            <a:off x="6175037" y="2072640"/>
            <a:ext cx="1727538" cy="1991537"/>
          </a:xfrm>
          <a:prstGeom prst="rect">
            <a:avLst/>
          </a:prstGeom>
          <a:solidFill>
            <a:schemeClr val="bg2"/>
          </a:solidFill>
        </p:spPr>
        <p:txBody>
          <a:bodyPr/>
          <a:lstStyle/>
          <a:p>
            <a:r>
              <a:rPr lang="en-US"/>
              <a:t>Click icon to add picture</a:t>
            </a:r>
          </a:p>
        </p:txBody>
      </p:sp>
      <p:sp>
        <p:nvSpPr>
          <p:cNvPr id="35" name="Text Placeholder 4">
            <a:extLst>
              <a:ext uri="{FF2B5EF4-FFF2-40B4-BE49-F238E27FC236}">
                <a16:creationId xmlns:a16="http://schemas.microsoft.com/office/drawing/2014/main" id="{3A869F09-321E-4B40-A232-56F628E3867D}"/>
              </a:ext>
            </a:extLst>
          </p:cNvPr>
          <p:cNvSpPr>
            <a:spLocks noGrp="1"/>
          </p:cNvSpPr>
          <p:nvPr>
            <p:ph type="body" sz="quarter" idx="35" hasCustomPrompt="1"/>
          </p:nvPr>
        </p:nvSpPr>
        <p:spPr>
          <a:xfrm>
            <a:off x="6175036"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6" name="Text Placeholder 2">
            <a:extLst>
              <a:ext uri="{FF2B5EF4-FFF2-40B4-BE49-F238E27FC236}">
                <a16:creationId xmlns:a16="http://schemas.microsoft.com/office/drawing/2014/main" id="{65975A82-7EB2-6E48-B38C-B5AEBD5D9A89}"/>
              </a:ext>
            </a:extLst>
          </p:cNvPr>
          <p:cNvSpPr>
            <a:spLocks noGrp="1" noChangeAspect="1"/>
          </p:cNvSpPr>
          <p:nvPr>
            <p:ph type="body" idx="36" hasCustomPrompt="1"/>
          </p:nvPr>
        </p:nvSpPr>
        <p:spPr>
          <a:xfrm>
            <a:off x="8058149"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37" name="Picture Placeholder 5">
            <a:extLst>
              <a:ext uri="{FF2B5EF4-FFF2-40B4-BE49-F238E27FC236}">
                <a16:creationId xmlns:a16="http://schemas.microsoft.com/office/drawing/2014/main" id="{EBF22DA3-A49C-6440-A6F8-4BDC8A933B20}"/>
              </a:ext>
            </a:extLst>
          </p:cNvPr>
          <p:cNvSpPr>
            <a:spLocks noGrp="1"/>
          </p:cNvSpPr>
          <p:nvPr>
            <p:ph type="pic" sz="quarter" idx="37"/>
          </p:nvPr>
        </p:nvSpPr>
        <p:spPr>
          <a:xfrm>
            <a:off x="8058150" y="2072640"/>
            <a:ext cx="1727538" cy="1991537"/>
          </a:xfrm>
          <a:prstGeom prst="rect">
            <a:avLst/>
          </a:prstGeom>
          <a:solidFill>
            <a:schemeClr val="bg2"/>
          </a:solidFill>
        </p:spPr>
        <p:txBody>
          <a:bodyPr/>
          <a:lstStyle/>
          <a:p>
            <a:r>
              <a:rPr lang="en-US"/>
              <a:t>Click icon to add picture</a:t>
            </a:r>
          </a:p>
        </p:txBody>
      </p:sp>
      <p:sp>
        <p:nvSpPr>
          <p:cNvPr id="38" name="Text Placeholder 4">
            <a:extLst>
              <a:ext uri="{FF2B5EF4-FFF2-40B4-BE49-F238E27FC236}">
                <a16:creationId xmlns:a16="http://schemas.microsoft.com/office/drawing/2014/main" id="{3A869F09-321E-4B40-A232-56F628E3867D}"/>
              </a:ext>
            </a:extLst>
          </p:cNvPr>
          <p:cNvSpPr>
            <a:spLocks noGrp="1"/>
          </p:cNvSpPr>
          <p:nvPr>
            <p:ph type="body" sz="quarter" idx="38" hasCustomPrompt="1"/>
          </p:nvPr>
        </p:nvSpPr>
        <p:spPr>
          <a:xfrm>
            <a:off x="8058149"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
        <p:nvSpPr>
          <p:cNvPr id="39" name="Text Placeholder 2">
            <a:extLst>
              <a:ext uri="{FF2B5EF4-FFF2-40B4-BE49-F238E27FC236}">
                <a16:creationId xmlns:a16="http://schemas.microsoft.com/office/drawing/2014/main" id="{65975A82-7EB2-6E48-B38C-B5AEBD5D9A89}"/>
              </a:ext>
            </a:extLst>
          </p:cNvPr>
          <p:cNvSpPr>
            <a:spLocks noGrp="1" noChangeAspect="1"/>
          </p:cNvSpPr>
          <p:nvPr>
            <p:ph type="body" idx="39" hasCustomPrompt="1"/>
          </p:nvPr>
        </p:nvSpPr>
        <p:spPr>
          <a:xfrm>
            <a:off x="9948863" y="1637040"/>
            <a:ext cx="1727199" cy="435600"/>
          </a:xfrm>
          <a:prstGeom prst="rect">
            <a:avLst/>
          </a:prstGeom>
        </p:spPr>
        <p:txBody>
          <a:bodyPr anchor="t" anchorCtr="0">
            <a:normAutofit/>
          </a:bodyPr>
          <a:lstStyle>
            <a:lvl1pPr marL="0" indent="0">
              <a:lnSpc>
                <a:spcPct val="100000"/>
              </a:lnSpc>
              <a:buNone/>
              <a:defRPr sz="16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40" name="Picture Placeholder 5">
            <a:extLst>
              <a:ext uri="{FF2B5EF4-FFF2-40B4-BE49-F238E27FC236}">
                <a16:creationId xmlns:a16="http://schemas.microsoft.com/office/drawing/2014/main" id="{EBF22DA3-A49C-6440-A6F8-4BDC8A933B20}"/>
              </a:ext>
            </a:extLst>
          </p:cNvPr>
          <p:cNvSpPr>
            <a:spLocks noGrp="1"/>
          </p:cNvSpPr>
          <p:nvPr>
            <p:ph type="pic" sz="quarter" idx="40"/>
          </p:nvPr>
        </p:nvSpPr>
        <p:spPr>
          <a:xfrm>
            <a:off x="9948864" y="2072640"/>
            <a:ext cx="1727538" cy="1991537"/>
          </a:xfrm>
          <a:prstGeom prst="rect">
            <a:avLst/>
          </a:prstGeom>
          <a:solidFill>
            <a:schemeClr val="bg2"/>
          </a:solidFill>
        </p:spPr>
        <p:txBody>
          <a:bodyPr/>
          <a:lstStyle/>
          <a:p>
            <a:r>
              <a:rPr lang="en-US"/>
              <a:t>Click icon to add picture</a:t>
            </a:r>
          </a:p>
        </p:txBody>
      </p:sp>
      <p:sp>
        <p:nvSpPr>
          <p:cNvPr id="41" name="Text Placeholder 4">
            <a:extLst>
              <a:ext uri="{FF2B5EF4-FFF2-40B4-BE49-F238E27FC236}">
                <a16:creationId xmlns:a16="http://schemas.microsoft.com/office/drawing/2014/main" id="{3A869F09-321E-4B40-A232-56F628E3867D}"/>
              </a:ext>
            </a:extLst>
          </p:cNvPr>
          <p:cNvSpPr>
            <a:spLocks noGrp="1"/>
          </p:cNvSpPr>
          <p:nvPr>
            <p:ph type="body" sz="quarter" idx="41" hasCustomPrompt="1"/>
          </p:nvPr>
        </p:nvSpPr>
        <p:spPr>
          <a:xfrm>
            <a:off x="9948863" y="4105283"/>
            <a:ext cx="1727200" cy="222250"/>
          </a:xfrm>
          <a:prstGeom prst="rect">
            <a:avLst/>
          </a:prstGeom>
        </p:spPr>
        <p:txBody>
          <a:bodyPr anchor="t" anchorCtr="0"/>
          <a:lstStyle>
            <a:lvl1pPr marL="0" indent="0">
              <a:lnSpc>
                <a:spcPct val="100000"/>
              </a:lnSpc>
              <a:buNone/>
              <a:defRPr sz="1200" baseline="0">
                <a:solidFill>
                  <a:schemeClr val="tx2"/>
                </a:solidFill>
              </a:defRPr>
            </a:lvl1pPr>
          </a:lstStyle>
          <a:p>
            <a:pPr lvl="0"/>
            <a:r>
              <a:rPr lang="en-US"/>
              <a:t>Optional caption</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lm Inser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C03EBA-2624-CC44-BE10-049F6DF7D16D}"/>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93B488E4-5E8A-7B4B-82AE-D89AE18204CB}"/>
              </a:ext>
            </a:extLst>
          </p:cNvPr>
          <p:cNvSpPr>
            <a:spLocks noGrp="1"/>
          </p:cNvSpPr>
          <p:nvPr>
            <p:ph type="dt" sz="half" idx="10"/>
          </p:nvPr>
        </p:nvSpPr>
        <p:spPr>
          <a:xfrm>
            <a:off x="9948863" y="6582426"/>
            <a:ext cx="1727201" cy="275573"/>
          </a:xfrm>
        </p:spPr>
        <p:txBody>
          <a:bodyPr/>
          <a:lstStyle>
            <a:lvl1pPr>
              <a:defRPr>
                <a:solidFill>
                  <a:schemeClr val="bg1"/>
                </a:solidFill>
              </a:defRPr>
            </a:lvl1pPr>
          </a:lstStyle>
          <a:p>
            <a:r>
              <a:rPr lang="en-US"/>
              <a:t>Date</a:t>
            </a:r>
            <a:endParaRPr lang="en-US" dirty="0"/>
          </a:p>
        </p:txBody>
      </p:sp>
      <p:sp>
        <p:nvSpPr>
          <p:cNvPr id="6" name="Slide Number Placeholder 5">
            <a:extLst>
              <a:ext uri="{FF2B5EF4-FFF2-40B4-BE49-F238E27FC236}">
                <a16:creationId xmlns:a16="http://schemas.microsoft.com/office/drawing/2014/main" id="{1D7FD609-4A3F-DB41-BC12-36CA9622AEB9}"/>
              </a:ext>
            </a:extLst>
          </p:cNvPr>
          <p:cNvSpPr>
            <a:spLocks noGrp="1"/>
          </p:cNvSpPr>
          <p:nvPr>
            <p:ph type="sldNum" sz="quarter" idx="12"/>
          </p:nvPr>
        </p:nvSpPr>
        <p:spPr>
          <a:xfrm>
            <a:off x="11676063" y="6582426"/>
            <a:ext cx="515935" cy="275573"/>
          </a:xfrm>
        </p:spPr>
        <p:txBody>
          <a:bodyPr/>
          <a:lstStyle>
            <a:lvl1pPr>
              <a:defRPr>
                <a:solidFill>
                  <a:schemeClr val="bg1"/>
                </a:solidFill>
              </a:defRPr>
            </a:lvl1pPr>
          </a:lstStyle>
          <a:p>
            <a:fld id="{F9591D4C-BB8F-AE46-BE73-C616F30BBC5B}" type="slidenum">
              <a:rPr lang="en-US" smtClean="0"/>
              <a:pPr/>
              <a:t>‹#›</a:t>
            </a:fld>
            <a:endParaRPr lang="en-US" dirty="0"/>
          </a:p>
        </p:txBody>
      </p:sp>
      <p:sp>
        <p:nvSpPr>
          <p:cNvPr id="16" name="Text Placeholder 3">
            <a:extLst>
              <a:ext uri="{FF2B5EF4-FFF2-40B4-BE49-F238E27FC236}">
                <a16:creationId xmlns:a16="http://schemas.microsoft.com/office/drawing/2014/main" id="{01B967B4-A4A5-4E49-8E24-3D0268114DEC}"/>
              </a:ext>
            </a:extLst>
          </p:cNvPr>
          <p:cNvSpPr>
            <a:spLocks noGrp="1"/>
          </p:cNvSpPr>
          <p:nvPr>
            <p:ph type="body" sz="half" idx="13" hasCustomPrompt="1"/>
          </p:nvPr>
        </p:nvSpPr>
        <p:spPr>
          <a:xfrm>
            <a:off x="515938" y="1379152"/>
            <a:ext cx="3600450" cy="312517"/>
          </a:xfrm>
          <a:prstGeom prst="rect">
            <a:avLst/>
          </a:prstGeom>
        </p:spPr>
        <p:txBody>
          <a:bodyPr/>
          <a:lstStyle>
            <a:lvl1pPr marL="0" indent="0">
              <a:lnSpc>
                <a:spcPct val="100000"/>
              </a:lnSpc>
              <a:buNone/>
              <a:defRPr sz="2200" b="1">
                <a:solidFill>
                  <a:schemeClr val="accent6"/>
                </a:solidFill>
                <a:latin typeface="Cambria" panose="02040503050406030204"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Optional Subhead</a:t>
            </a:r>
          </a:p>
        </p:txBody>
      </p:sp>
      <p:sp>
        <p:nvSpPr>
          <p:cNvPr id="9" name="Media Placeholder 8">
            <a:extLst>
              <a:ext uri="{FF2B5EF4-FFF2-40B4-BE49-F238E27FC236}">
                <a16:creationId xmlns:a16="http://schemas.microsoft.com/office/drawing/2014/main" id="{3586BF4F-ECBA-DA41-A8F5-55F0BC9F1C92}"/>
              </a:ext>
            </a:extLst>
          </p:cNvPr>
          <p:cNvSpPr>
            <a:spLocks noGrp="1"/>
          </p:cNvSpPr>
          <p:nvPr>
            <p:ph type="media" sz="quarter" idx="14"/>
          </p:nvPr>
        </p:nvSpPr>
        <p:spPr>
          <a:xfrm>
            <a:off x="4295776" y="1456408"/>
            <a:ext cx="7380288" cy="4102266"/>
          </a:xfrm>
          <a:prstGeom prst="rect">
            <a:avLst/>
          </a:prstGeom>
          <a:solidFill>
            <a:schemeClr val="bg2"/>
          </a:solidFill>
        </p:spPr>
        <p:txBody>
          <a:bodyPr/>
          <a:lstStyle/>
          <a:p>
            <a:r>
              <a:rPr lang="en-US"/>
              <a:t>Click icon to add media</a:t>
            </a:r>
          </a:p>
        </p:txBody>
      </p:sp>
      <p:sp>
        <p:nvSpPr>
          <p:cNvPr id="11" name="Title 1">
            <a:extLst>
              <a:ext uri="{FF2B5EF4-FFF2-40B4-BE49-F238E27FC236}">
                <a16:creationId xmlns:a16="http://schemas.microsoft.com/office/drawing/2014/main" id="{13CA4D8C-442E-FB42-8F3E-E451E540B551}"/>
              </a:ext>
            </a:extLst>
          </p:cNvPr>
          <p:cNvSpPr>
            <a:spLocks noGrp="1"/>
          </p:cNvSpPr>
          <p:nvPr>
            <p:ph type="title" hasCustomPrompt="1"/>
          </p:nvPr>
        </p:nvSpPr>
        <p:spPr>
          <a:xfrm>
            <a:off x="515938" y="368300"/>
            <a:ext cx="11160125" cy="416263"/>
          </a:xfrm>
          <a:prstGeom prst="rect">
            <a:avLst/>
          </a:prstGeom>
        </p:spPr>
        <p:txBody>
          <a:bodyPr/>
          <a:lstStyle>
            <a:lvl1pPr>
              <a:defRPr sz="3600">
                <a:solidFill>
                  <a:schemeClr val="tx1"/>
                </a:solidFill>
                <a:latin typeface="Cambria" panose="02040503050406030204" pitchFamily="18" charset="0"/>
              </a:defRPr>
            </a:lvl1pPr>
          </a:lstStyle>
          <a:p>
            <a:r>
              <a:rPr lang="en-US" dirty="0"/>
              <a:t>Click to edit title</a:t>
            </a:r>
          </a:p>
        </p:txBody>
      </p:sp>
      <p:sp>
        <p:nvSpPr>
          <p:cNvPr id="12" name="Text Placeholder 1">
            <a:extLst>
              <a:ext uri="{FF2B5EF4-FFF2-40B4-BE49-F238E27FC236}">
                <a16:creationId xmlns:a16="http://schemas.microsoft.com/office/drawing/2014/main" id="{21F87D48-DB15-B446-8592-675A5648A46E}"/>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4" name="TextBox 13">
            <a:extLst>
              <a:ext uri="{FF2B5EF4-FFF2-40B4-BE49-F238E27FC236}">
                <a16:creationId xmlns:a16="http://schemas.microsoft.com/office/drawing/2014/main" id="{A732BC2D-7883-43E8-AE7E-0B7C8E2B772C}"/>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5" name="Footer Placeholder 4">
            <a:extLst>
              <a:ext uri="{FF2B5EF4-FFF2-40B4-BE49-F238E27FC236}">
                <a16:creationId xmlns:a16="http://schemas.microsoft.com/office/drawing/2014/main" id="{F3E55AFB-B7E1-E34D-8E64-9DF8E0FA6433}"/>
              </a:ext>
            </a:extLst>
          </p:cNvPr>
          <p:cNvSpPr>
            <a:spLocks noGrp="1"/>
          </p:cNvSpPr>
          <p:nvPr>
            <p:ph type="ftr" sz="quarter" idx="11"/>
          </p:nvPr>
        </p:nvSpPr>
        <p:spPr>
          <a:xfrm>
            <a:off x="2387600" y="6582425"/>
            <a:ext cx="7416800" cy="275575"/>
          </a:xfrm>
          <a:prstGeom prst="rect">
            <a:avLst/>
          </a:prstGeom>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515939" y="1726616"/>
            <a:ext cx="3600450" cy="458210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1716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hotographic Cover Dar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B553E1-B08F-F745-81D2-F26D7718E7AC}"/>
              </a:ext>
            </a:extLst>
          </p:cNvPr>
          <p:cNvPicPr>
            <a:picLocks noChangeAspect="1"/>
          </p:cNvPicPr>
          <p:nvPr userDrawn="1"/>
        </p:nvPicPr>
        <p:blipFill>
          <a:blip r:embed="rId2"/>
          <a:stretch>
            <a:fillRect/>
          </a:stretch>
        </p:blipFill>
        <p:spPr>
          <a:xfrm>
            <a:off x="0" y="1562100"/>
            <a:ext cx="12192000" cy="5295900"/>
          </a:xfrm>
          <a:prstGeom prst="rect">
            <a:avLst/>
          </a:prstGeom>
        </p:spPr>
      </p:pic>
      <p:sp>
        <p:nvSpPr>
          <p:cNvPr id="14" name="Rectangle 13">
            <a:extLst>
              <a:ext uri="{FF2B5EF4-FFF2-40B4-BE49-F238E27FC236}">
                <a16:creationId xmlns:a16="http://schemas.microsoft.com/office/drawing/2014/main" id="{AA5AEFF1-2D6F-0C41-9FB6-0ADAB0AAF096}"/>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1"/>
            <a:ext cx="12192000" cy="6857999"/>
          </a:xfrm>
          <a:prstGeom prst="rect">
            <a:avLst/>
          </a:prstGeom>
          <a:noFill/>
          <a:ln w="190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B330B11-E3CA-0542-B9E9-ACFD6565355E}"/>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bg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bg1"/>
                </a:solidFill>
                <a:latin typeface="Cambria" charset="0"/>
                <a:ea typeface="Cambria" charset="0"/>
                <a:cs typeface="Cambria" charset="0"/>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bg1"/>
                </a:solidFill>
                <a:latin typeface="+mn-lt"/>
                <a:ea typeface="Cambria" charset="0"/>
                <a:cs typeface="Cambria" charset="0"/>
              </a:defRPr>
            </a:lvl1pPr>
          </a:lstStyle>
          <a:p>
            <a:r>
              <a:rPr lang="en-US" dirty="0"/>
              <a:t>Date</a:t>
            </a:r>
          </a:p>
        </p:txBody>
      </p:sp>
    </p:spTree>
    <p:extLst>
      <p:ext uri="{BB962C8B-B14F-4D97-AF65-F5344CB8AC3E}">
        <p14:creationId xmlns:p14="http://schemas.microsoft.com/office/powerpoint/2010/main" val="3831587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 Study ">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882172"/>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058150" y="0"/>
            <a:ext cx="413384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Picture Placeholder 4">
            <a:extLst>
              <a:ext uri="{FF2B5EF4-FFF2-40B4-BE49-F238E27FC236}">
                <a16:creationId xmlns:a16="http://schemas.microsoft.com/office/drawing/2014/main" id="{CEF10358-DE3B-1C41-B905-26A91041C344}"/>
              </a:ext>
            </a:extLst>
          </p:cNvPr>
          <p:cNvSpPr>
            <a:spLocks noGrp="1"/>
          </p:cNvSpPr>
          <p:nvPr>
            <p:ph type="pic" sz="quarter" idx="22"/>
          </p:nvPr>
        </p:nvSpPr>
        <p:spPr>
          <a:xfrm>
            <a:off x="8308657" y="1292247"/>
            <a:ext cx="3603626" cy="2371591"/>
          </a:xfrm>
          <a:solidFill>
            <a:schemeClr val="bg2"/>
          </a:solidFill>
        </p:spPr>
        <p:txBody>
          <a:bodyPr/>
          <a:lstStyle/>
          <a:p>
            <a:r>
              <a:rPr lang="en-US"/>
              <a:t>Click icon to add picture</a:t>
            </a:r>
            <a:endParaRPr lang="en-US" dirty="0"/>
          </a:p>
        </p:txBody>
      </p:sp>
      <p:sp>
        <p:nvSpPr>
          <p:cNvPr id="16" name="Picture Placeholder 4">
            <a:extLst>
              <a:ext uri="{FF2B5EF4-FFF2-40B4-BE49-F238E27FC236}">
                <a16:creationId xmlns:a16="http://schemas.microsoft.com/office/drawing/2014/main" id="{E503EE10-EC69-8441-89CD-18D4329ECC67}"/>
              </a:ext>
            </a:extLst>
          </p:cNvPr>
          <p:cNvSpPr>
            <a:spLocks noGrp="1"/>
          </p:cNvSpPr>
          <p:nvPr>
            <p:ph type="pic" sz="quarter" idx="23"/>
          </p:nvPr>
        </p:nvSpPr>
        <p:spPr>
          <a:xfrm>
            <a:off x="8308656" y="3937329"/>
            <a:ext cx="3603626" cy="2371396"/>
          </a:xfrm>
          <a:solidFill>
            <a:schemeClr val="bg2"/>
          </a:solidFill>
        </p:spPr>
        <p:txBody>
          <a:bodyPr/>
          <a:lstStyle/>
          <a:p>
            <a:r>
              <a:rPr lang="en-US"/>
              <a:t>Click icon to add picture</a:t>
            </a:r>
            <a:endParaRPr lang="en-US" dirty="0"/>
          </a:p>
        </p:txBody>
      </p:sp>
      <p:sp>
        <p:nvSpPr>
          <p:cNvPr id="18"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9" name="Content Placeholder 8"/>
          <p:cNvSpPr>
            <a:spLocks noGrp="1"/>
          </p:cNvSpPr>
          <p:nvPr>
            <p:ph sz="quarter" idx="24"/>
          </p:nvPr>
        </p:nvSpPr>
        <p:spPr>
          <a:xfrm>
            <a:off x="515938" y="4527059"/>
            <a:ext cx="7380287" cy="1781666"/>
          </a:xfrm>
        </p:spPr>
        <p:txBody>
          <a:bodyPr/>
          <a:lstStyle>
            <a:lvl1pPr>
              <a:lnSpc>
                <a:spcPct val="100000"/>
              </a:lnSpc>
              <a:defRPr/>
            </a:lvl1pPr>
            <a:lvl2pPr>
              <a:lnSpc>
                <a:spcPct val="100000"/>
              </a:lnSpc>
              <a:defRPr/>
            </a:lvl2pPr>
            <a:lvl3pPr>
              <a:lnSpc>
                <a:spcPct val="100000"/>
              </a:lnSpc>
              <a:defRPr/>
            </a:lvl3pPr>
          </a:lstStyle>
          <a:p>
            <a:pPr lvl="0"/>
            <a:r>
              <a:rPr lang="en-US"/>
              <a:t>Click to edit Master text styles</a:t>
            </a:r>
          </a:p>
          <a:p>
            <a:pPr lvl="1"/>
            <a:r>
              <a:rPr lang="en-US"/>
              <a:t>Second level</a:t>
            </a:r>
          </a:p>
          <a:p>
            <a:pPr lvl="2"/>
            <a:r>
              <a:rPr lang="en-US"/>
              <a:t>Third level</a:t>
            </a:r>
          </a:p>
        </p:txBody>
      </p:sp>
      <p:sp>
        <p:nvSpPr>
          <p:cNvPr id="20" name="Text Placeholder 2">
            <a:extLst>
              <a:ext uri="{FF2B5EF4-FFF2-40B4-BE49-F238E27FC236}">
                <a16:creationId xmlns:a16="http://schemas.microsoft.com/office/drawing/2014/main" id="{65975A82-7EB2-6E48-B38C-B5AEBD5D9A89}"/>
              </a:ext>
            </a:extLst>
          </p:cNvPr>
          <p:cNvSpPr>
            <a:spLocks noGrp="1" noChangeAspect="1"/>
          </p:cNvSpPr>
          <p:nvPr>
            <p:ph type="body" idx="25" hasCustomPrompt="1"/>
          </p:nvPr>
        </p:nvSpPr>
        <p:spPr>
          <a:xfrm>
            <a:off x="515938" y="4077087"/>
            <a:ext cx="7377597"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5206682"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3" name="Content Placeholder 8"/>
          <p:cNvSpPr>
            <a:spLocks noGrp="1"/>
          </p:cNvSpPr>
          <p:nvPr>
            <p:ph sz="quarter" idx="19"/>
          </p:nvPr>
        </p:nvSpPr>
        <p:spPr>
          <a:xfrm>
            <a:off x="6477194" y="1882171"/>
            <a:ext cx="5198745" cy="4426554"/>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2">
            <a:extLst>
              <a:ext uri="{FF2B5EF4-FFF2-40B4-BE49-F238E27FC236}">
                <a16:creationId xmlns:a16="http://schemas.microsoft.com/office/drawing/2014/main" id="{65975A82-7EB2-6E48-B38C-B5AEBD5D9A89}"/>
              </a:ext>
            </a:extLst>
          </p:cNvPr>
          <p:cNvSpPr>
            <a:spLocks noGrp="1" noChangeAspect="1"/>
          </p:cNvSpPr>
          <p:nvPr>
            <p:ph type="body" idx="20" hasCustomPrompt="1"/>
          </p:nvPr>
        </p:nvSpPr>
        <p:spPr>
          <a:xfrm>
            <a:off x="6469257" y="1432200"/>
            <a:ext cx="520244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6" name="Text Placeholder 5"/>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Slide no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520680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6096000" y="0"/>
            <a:ext cx="609599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99161"/>
            <a:ext cx="5202445" cy="237308"/>
          </a:xfrm>
          <a:prstGeom prst="rect">
            <a:avLst/>
          </a:prstGeom>
        </p:spPr>
        <p:txBody>
          <a:bodyPr rtlCol="0"/>
          <a:lstStyle>
            <a:lvl1pPr marL="0" indent="0">
              <a:lnSpc>
                <a:spcPct val="100000"/>
              </a:lnSpc>
              <a:buNone/>
              <a:defRPr sz="1800">
                <a:solidFill>
                  <a:schemeClr val="bg2"/>
                </a:solidFill>
              </a:defRPr>
            </a:lvl1pPr>
          </a:lstStyle>
          <a:p>
            <a:pPr defTabSz="180000" fontAlgn="auto">
              <a:spcAft>
                <a:spcPts val="0"/>
              </a:spcAft>
              <a:defRPr/>
            </a:pPr>
            <a:r>
              <a:rPr lang="en-US" dirty="0"/>
              <a:t>Optional Subtitle</a:t>
            </a:r>
          </a:p>
        </p:txBody>
      </p:sp>
      <p:sp>
        <p:nvSpPr>
          <p:cNvPr id="13" name="Text Placeholder 5">
            <a:extLst>
              <a:ext uri="{FF2B5EF4-FFF2-40B4-BE49-F238E27FC236}">
                <a16:creationId xmlns:a16="http://schemas.microsoft.com/office/drawing/2014/main" id="{A7EBFAC4-DC05-1441-BF3C-861FA1725BE0}"/>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bg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Slide 2">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289456"/>
            <a:ext cx="5206686" cy="201926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307049"/>
            <a:ext cx="5206806"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4289456"/>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383103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116033"/>
          </a:xfrm>
          <a:solidFill>
            <a:schemeClr val="bg2"/>
          </a:solidFill>
        </p:spPr>
        <p:txBody>
          <a:bodyPr/>
          <a:lstStyle/>
          <a:p>
            <a:r>
              <a:rPr lang="en-US"/>
              <a:t>Click icon to add picture</a:t>
            </a:r>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0"/>
            <a:ext cx="6096000" cy="3116033"/>
          </a:xfrm>
          <a:solidFill>
            <a:schemeClr val="bg2"/>
          </a:solidFill>
        </p:spPr>
        <p:txBody>
          <a:bodyPr/>
          <a:lstStyle/>
          <a:p>
            <a:r>
              <a:rPr lang="en-US"/>
              <a:t>Click icon to add picture</a:t>
            </a:r>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5">
            <a:extLst>
              <a:ext uri="{FF2B5EF4-FFF2-40B4-BE49-F238E27FC236}">
                <a16:creationId xmlns:a16="http://schemas.microsoft.com/office/drawing/2014/main" id="{1C24C823-2B6F-1243-A14A-AF8B8CA8C28A}"/>
              </a:ext>
            </a:extLst>
          </p:cNvPr>
          <p:cNvSpPr>
            <a:spLocks noGrp="1"/>
          </p:cNvSpPr>
          <p:nvPr>
            <p:ph type="body" sz="quarter" idx="25" hasCustomPrompt="1"/>
          </p:nvPr>
        </p:nvSpPr>
        <p:spPr>
          <a:xfrm>
            <a:off x="6469257" y="3312125"/>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mparison Slide 3">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5" y="4472336"/>
            <a:ext cx="5206686" cy="183638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4013915"/>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4" y="3489929"/>
            <a:ext cx="5206810" cy="570278"/>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9"/>
          </p:nvPr>
        </p:nvSpPr>
        <p:spPr>
          <a:xfrm>
            <a:off x="6477194" y="1327102"/>
            <a:ext cx="5198745" cy="2019269"/>
          </a:xfrm>
        </p:spPr>
        <p:txBody>
          <a:bodyPr/>
          <a:lstStyle>
            <a:lvl1pPr>
              <a:lnSpc>
                <a:spcPct val="100000"/>
              </a:lnSpc>
              <a:defRPr>
                <a:solidFill>
                  <a:schemeClr val="tx1"/>
                </a:solidFill>
              </a:defRPr>
            </a:lvl1pPr>
            <a:lvl2pPr>
              <a:lnSpc>
                <a:spcPct val="100000"/>
              </a:lnSpc>
              <a:defRPr>
                <a:solidFill>
                  <a:schemeClr val="tx1"/>
                </a:solidFill>
              </a:defRPr>
            </a:lvl2pPr>
            <a:lvl3pPr>
              <a:lnSpc>
                <a:spcPct val="100000"/>
              </a:lnSpc>
              <a:defRPr>
                <a:solidFill>
                  <a:schemeClr val="tx1"/>
                </a:solidFill>
              </a:defRPr>
            </a:lvl3pPr>
            <a:lvl4pPr>
              <a:lnSpc>
                <a:spcPct val="100000"/>
              </a:lnSpc>
              <a:defRPr>
                <a:solidFill>
                  <a:schemeClr val="tx1"/>
                </a:solidFill>
              </a:defRPr>
            </a:lvl4pPr>
            <a:lvl5pPr>
              <a:lnSpc>
                <a:spcPct val="100000"/>
              </a:lnSpc>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
            <a:extLst>
              <a:ext uri="{FF2B5EF4-FFF2-40B4-BE49-F238E27FC236}">
                <a16:creationId xmlns:a16="http://schemas.microsoft.com/office/drawing/2014/main" id="{B425B684-C025-7A40-8525-E424A3D79E9C}"/>
              </a:ext>
            </a:extLst>
          </p:cNvPr>
          <p:cNvSpPr>
            <a:spLocks noGrp="1"/>
          </p:cNvSpPr>
          <p:nvPr>
            <p:ph type="body" sz="quarter" idx="21" hasCustomPrompt="1"/>
          </p:nvPr>
        </p:nvSpPr>
        <p:spPr>
          <a:xfrm>
            <a:off x="6469257" y="868681"/>
            <a:ext cx="520244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9" name="Picture Placeholder 4">
            <a:extLst>
              <a:ext uri="{FF2B5EF4-FFF2-40B4-BE49-F238E27FC236}">
                <a16:creationId xmlns:a16="http://schemas.microsoft.com/office/drawing/2014/main" id="{CEF10358-DE3B-1C41-B905-26A91041C344}"/>
              </a:ext>
            </a:extLst>
          </p:cNvPr>
          <p:cNvSpPr>
            <a:spLocks noGrp="1"/>
          </p:cNvSpPr>
          <p:nvPr>
            <p:ph type="pic" sz="quarter" idx="23"/>
          </p:nvPr>
        </p:nvSpPr>
        <p:spPr>
          <a:xfrm>
            <a:off x="0" y="0"/>
            <a:ext cx="6096000" cy="3276600"/>
          </a:xfrm>
          <a:solidFill>
            <a:schemeClr val="bg2"/>
          </a:solidFill>
        </p:spPr>
        <p:txBody>
          <a:bodyPr/>
          <a:lstStyle/>
          <a:p>
            <a:r>
              <a:rPr lang="en-US"/>
              <a:t>Click icon to add picture</a:t>
            </a:r>
            <a:endParaRPr lang="en-US" dirty="0"/>
          </a:p>
        </p:txBody>
      </p:sp>
      <p:sp>
        <p:nvSpPr>
          <p:cNvPr id="20" name="Picture Placeholder 4">
            <a:extLst>
              <a:ext uri="{FF2B5EF4-FFF2-40B4-BE49-F238E27FC236}">
                <a16:creationId xmlns:a16="http://schemas.microsoft.com/office/drawing/2014/main" id="{CEF10358-DE3B-1C41-B905-26A91041C344}"/>
              </a:ext>
            </a:extLst>
          </p:cNvPr>
          <p:cNvSpPr>
            <a:spLocks noGrp="1"/>
          </p:cNvSpPr>
          <p:nvPr>
            <p:ph type="pic" sz="quarter" idx="24"/>
          </p:nvPr>
        </p:nvSpPr>
        <p:spPr>
          <a:xfrm>
            <a:off x="6095998" y="3276600"/>
            <a:ext cx="6096000" cy="3298641"/>
          </a:xfrm>
          <a:solidFill>
            <a:schemeClr val="bg2"/>
          </a:solidFill>
        </p:spPr>
        <p:txBody>
          <a:bodyPr/>
          <a:lstStyle/>
          <a:p>
            <a:r>
              <a:rPr lang="en-US"/>
              <a:t>Click icon to add picture</a:t>
            </a:r>
            <a:endParaRPr lang="en-US" dirty="0"/>
          </a:p>
        </p:txBody>
      </p:sp>
      <p:cxnSp>
        <p:nvCxnSpPr>
          <p:cNvPr id="7" name="Straight Connector 6"/>
          <p:cNvCxnSpPr/>
          <p:nvPr userDrawn="1"/>
        </p:nvCxnSpPr>
        <p:spPr>
          <a:xfrm>
            <a:off x="6095998" y="0"/>
            <a:ext cx="0" cy="658242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5">
            <a:extLst>
              <a:ext uri="{FF2B5EF4-FFF2-40B4-BE49-F238E27FC236}">
                <a16:creationId xmlns:a16="http://schemas.microsoft.com/office/drawing/2014/main" id="{026CBC9B-50DD-B646-80D0-F5FAA5759DBE}"/>
              </a:ext>
            </a:extLst>
          </p:cNvPr>
          <p:cNvSpPr>
            <a:spLocks noGrp="1"/>
          </p:cNvSpPr>
          <p:nvPr>
            <p:ph type="body" sz="quarter" idx="22" hasCustomPrompt="1"/>
          </p:nvPr>
        </p:nvSpPr>
        <p:spPr>
          <a:xfrm>
            <a:off x="6469257" y="398780"/>
            <a:ext cx="5207000" cy="577850"/>
          </a:xfrm>
        </p:spPr>
        <p:txBody>
          <a:bodyPr tIns="155448" anchor="t" anchorCtr="0"/>
          <a:lstStyle>
            <a:lvl1pPr marL="0" indent="0">
              <a:buNone/>
              <a:defRPr sz="3600">
                <a:solidFill>
                  <a:schemeClr val="tx1"/>
                </a:solidFill>
                <a:latin typeface="Cambria" charset="0"/>
                <a:ea typeface="Cambria" charset="0"/>
                <a:cs typeface="Cambria" charset="0"/>
              </a:defRPr>
            </a:lvl1pPr>
            <a:lvl2pPr marL="225425" indent="0">
              <a:buNone/>
              <a:defRPr>
                <a:solidFill>
                  <a:schemeClr val="bg1"/>
                </a:solidFill>
                <a:latin typeface="Cambria" charset="0"/>
                <a:ea typeface="Cambria" charset="0"/>
                <a:cs typeface="Cambria" charset="0"/>
              </a:defRPr>
            </a:lvl2pPr>
            <a:lvl3pPr marL="457200" indent="0">
              <a:buNone/>
              <a:defRPr>
                <a:solidFill>
                  <a:schemeClr val="bg1"/>
                </a:solidFill>
                <a:latin typeface="Cambria" charset="0"/>
                <a:ea typeface="Cambria" charset="0"/>
                <a:cs typeface="Cambria" charset="0"/>
              </a:defRPr>
            </a:lvl3pPr>
            <a:lvl4pPr marL="687387" indent="0">
              <a:buNone/>
              <a:defRPr>
                <a:solidFill>
                  <a:schemeClr val="bg1"/>
                </a:solidFill>
                <a:latin typeface="Cambria" charset="0"/>
                <a:ea typeface="Cambria" charset="0"/>
                <a:cs typeface="Cambria" charset="0"/>
              </a:defRPr>
            </a:lvl4pPr>
            <a:lvl5pPr marL="919163" indent="0">
              <a:buNone/>
              <a:defRPr>
                <a:solidFill>
                  <a:schemeClr val="bg1"/>
                </a:solidFill>
                <a:latin typeface="Cambria" charset="0"/>
                <a:ea typeface="Cambria" charset="0"/>
                <a:cs typeface="Cambria" charset="0"/>
              </a:defRPr>
            </a:lvl5pPr>
          </a:lstStyle>
          <a:p>
            <a:pPr lvl="0"/>
            <a:r>
              <a:rPr lang="en-US" dirty="0"/>
              <a:t>Click to edit title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olid Dark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28A888-D00A-714F-942B-CBD4BC8214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18538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st Pag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1"/>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94879B44-18AC-2341-9FB3-6A4BB7813E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15938" y="6062542"/>
            <a:ext cx="730800" cy="427158"/>
          </a:xfrm>
          <a:prstGeom prst="rect">
            <a:avLst/>
          </a:prstGeom>
        </p:spPr>
      </p:pic>
    </p:spTree>
    <p:extLst>
      <p:ext uri="{BB962C8B-B14F-4D97-AF65-F5344CB8AC3E}">
        <p14:creationId xmlns:p14="http://schemas.microsoft.com/office/powerpoint/2010/main" val="255955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graphic Cover White">
    <p:bg>
      <p:bgPr>
        <a:solidFill>
          <a:schemeClr val="bg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466F37-6FA9-F145-AD31-68850EA0AB03}"/>
              </a:ext>
            </a:extLst>
          </p:cNvPr>
          <p:cNvPicPr>
            <a:picLocks noChangeAspect="1"/>
          </p:cNvPicPr>
          <p:nvPr userDrawn="1"/>
        </p:nvPicPr>
        <p:blipFill>
          <a:blip r:embed="rId2"/>
          <a:stretch>
            <a:fillRect/>
          </a:stretch>
        </p:blipFill>
        <p:spPr>
          <a:xfrm>
            <a:off x="0" y="1562100"/>
            <a:ext cx="12192000" cy="5295900"/>
          </a:xfrm>
          <a:prstGeom prst="rect">
            <a:avLst/>
          </a:prstGeom>
        </p:spPr>
      </p:pic>
      <p:pic>
        <p:nvPicPr>
          <p:cNvPr id="13" name="Picture 12">
            <a:extLst>
              <a:ext uri="{FF2B5EF4-FFF2-40B4-BE49-F238E27FC236}">
                <a16:creationId xmlns:a16="http://schemas.microsoft.com/office/drawing/2014/main" id="{4117C15C-1CA4-3447-B96C-74DD64F795F1}"/>
              </a:ext>
            </a:extLst>
          </p:cNvPr>
          <p:cNvPicPr>
            <a:picLocks noChangeAspect="1"/>
          </p:cNvPicPr>
          <p:nvPr userDrawn="1"/>
        </p:nvPicPr>
        <p:blipFill>
          <a:blip r:embed="rId3"/>
          <a:stretch>
            <a:fillRect/>
          </a:stretch>
        </p:blipFill>
        <p:spPr>
          <a:xfrm>
            <a:off x="515938" y="6063980"/>
            <a:ext cx="728340" cy="425720"/>
          </a:xfrm>
          <a:prstGeom prst="rect">
            <a:avLst/>
          </a:prstGeom>
        </p:spPr>
      </p:pic>
      <p:sp>
        <p:nvSpPr>
          <p:cNvPr id="6" name="Text Placeholder 7">
            <a:extLst>
              <a:ext uri="{FF2B5EF4-FFF2-40B4-BE49-F238E27FC236}">
                <a16:creationId xmlns:a16="http://schemas.microsoft.com/office/drawing/2014/main" id="{4F8E9120-7FF1-4744-A198-62808AD32342}"/>
              </a:ext>
            </a:extLst>
          </p:cNvPr>
          <p:cNvSpPr>
            <a:spLocks noGrp="1"/>
          </p:cNvSpPr>
          <p:nvPr>
            <p:ph type="body" sz="quarter" idx="13" hasCustomPrompt="1"/>
          </p:nvPr>
        </p:nvSpPr>
        <p:spPr>
          <a:xfrm>
            <a:off x="3179763" y="5862187"/>
            <a:ext cx="5832475" cy="525135"/>
          </a:xfrm>
          <a:prstGeom prst="rect">
            <a:avLst/>
          </a:prstGeom>
        </p:spPr>
        <p:txBody>
          <a:bodyPr wrap="square" lIns="0" tIns="0" rIns="0" bIns="0"/>
          <a:lstStyle>
            <a:lvl1pPr marL="0" indent="0" algn="ctr">
              <a:lnSpc>
                <a:spcPct val="100000"/>
              </a:lnSpc>
              <a:buNone/>
              <a:defRPr sz="2000" b="0" i="0">
                <a:solidFill>
                  <a:schemeClr val="tx1"/>
                </a:solidFill>
                <a:latin typeface="Arial" charset="0"/>
                <a:ea typeface="Arial" charset="0"/>
                <a:cs typeface="Arial" charset="0"/>
              </a:defRPr>
            </a:lvl1pPr>
          </a:lstStyle>
          <a:p>
            <a:pPr lvl="0"/>
            <a:r>
              <a:rPr lang="en-US" dirty="0"/>
              <a:t>Subhead Line 1</a:t>
            </a:r>
          </a:p>
        </p:txBody>
      </p:sp>
      <p:sp>
        <p:nvSpPr>
          <p:cNvPr id="2" name="Title 1"/>
          <p:cNvSpPr>
            <a:spLocks noGrp="1"/>
          </p:cNvSpPr>
          <p:nvPr>
            <p:ph type="title"/>
          </p:nvPr>
        </p:nvSpPr>
        <p:spPr>
          <a:xfrm>
            <a:off x="1552135" y="4737099"/>
            <a:ext cx="9087730" cy="1011487"/>
          </a:xfrm>
          <a:prstGeom prst="rect">
            <a:avLst/>
          </a:prstGeom>
        </p:spPr>
        <p:txBody>
          <a:bodyPr/>
          <a:lstStyle>
            <a:lvl1pPr algn="ctr">
              <a:defRPr sz="3600" b="0" i="0">
                <a:solidFill>
                  <a:schemeClr val="tx1"/>
                </a:solidFill>
                <a:latin typeface="Cambria" charset="0"/>
                <a:ea typeface="Cambria" charset="0"/>
                <a:cs typeface="Cambria" charset="0"/>
              </a:defRPr>
            </a:lvl1pPr>
          </a:lstStyle>
          <a:p>
            <a:r>
              <a:rPr lang="en-US"/>
              <a:t>Click to edit Master title style</a:t>
            </a:r>
            <a:endParaRPr lang="en-US" dirty="0"/>
          </a:p>
        </p:txBody>
      </p:sp>
      <p:sp>
        <p:nvSpPr>
          <p:cNvPr id="12"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14457" y="6222223"/>
            <a:ext cx="1727200" cy="260593"/>
          </a:xfrm>
          <a:prstGeom prst="rect">
            <a:avLst/>
          </a:prstGeom>
        </p:spPr>
        <p:txBody>
          <a:bodyPr vert="horz" lIns="0" tIns="0" rIns="0" bIns="0" rtlCol="0" anchor="ctr"/>
          <a:lstStyle>
            <a:lvl1pPr algn="r">
              <a:defRPr sz="1100" b="0" i="0">
                <a:solidFill>
                  <a:schemeClr val="tx1"/>
                </a:solidFill>
                <a:latin typeface="+mn-lt"/>
                <a:ea typeface="Cambria" charset="0"/>
                <a:cs typeface="Cambria" charset="0"/>
              </a:defRPr>
            </a:lvl1pPr>
          </a:lstStyle>
          <a:p>
            <a:r>
              <a:rPr lang="en-US" dirty="0"/>
              <a:t>Date</a:t>
            </a:r>
          </a:p>
        </p:txBody>
      </p:sp>
      <p:sp>
        <p:nvSpPr>
          <p:cNvPr id="9" name="Rectangle 8">
            <a:extLst>
              <a:ext uri="{FF2B5EF4-FFF2-40B4-BE49-F238E27FC236}">
                <a16:creationId xmlns:a16="http://schemas.microsoft.com/office/drawing/2014/main" id="{BB9968AB-77DC-3741-8F67-6C51E6D747FE}"/>
              </a:ext>
            </a:extLst>
          </p:cNvPr>
          <p:cNvSpPr/>
          <p:nvPr userDrawn="1"/>
        </p:nvSpPr>
        <p:spPr>
          <a:xfrm>
            <a:off x="0" y="6582427"/>
            <a:ext cx="12191999" cy="2755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White">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9" y="1882171"/>
            <a:ext cx="11160124" cy="442655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975A82-7EB2-6E48-B38C-B5AEBD5D9A89}"/>
              </a:ext>
            </a:extLst>
          </p:cNvPr>
          <p:cNvSpPr>
            <a:spLocks noGrp="1" noChangeAspect="1"/>
          </p:cNvSpPr>
          <p:nvPr>
            <p:ph type="body" idx="1" hasCustomPrompt="1"/>
          </p:nvPr>
        </p:nvSpPr>
        <p:spPr>
          <a:xfrm>
            <a:off x="515938" y="1432200"/>
            <a:ext cx="11160124" cy="435600"/>
          </a:xfrm>
          <a:prstGeom prst="rect">
            <a:avLst/>
          </a:prstGeom>
        </p:spPr>
        <p:txBody>
          <a:bodyPr anchor="t" anchorCtr="0">
            <a:normAutofit/>
          </a:bodyPr>
          <a:lstStyle>
            <a:lvl1pPr marL="0" indent="0">
              <a:lnSpc>
                <a:spcPct val="100000"/>
              </a:lnSpc>
              <a:buNone/>
              <a:defRPr sz="2200" b="1" baseline="0">
                <a:solidFill>
                  <a:schemeClr val="accent6"/>
                </a:solidFill>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Optional Subhead</a:t>
            </a:r>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ayout White w/Dark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2200"/>
            <a:ext cx="7380287" cy="487652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Layout White w/Gray Sidebar">
    <p:spTree>
      <p:nvGrpSpPr>
        <p:cNvPr id="1" name=""/>
        <p:cNvGrpSpPr/>
        <p:nvPr/>
      </p:nvGrpSpPr>
      <p:grpSpPr>
        <a:xfrm>
          <a:off x="0" y="0"/>
          <a:ext cx="0" cy="0"/>
          <a:chOff x="0" y="0"/>
          <a:chExt cx="0" cy="0"/>
        </a:xfrm>
      </p:grpSpPr>
      <p:sp>
        <p:nvSpPr>
          <p:cNvPr id="9" name="Content Placeholder 8"/>
          <p:cNvSpPr>
            <a:spLocks noGrp="1"/>
          </p:cNvSpPr>
          <p:nvPr>
            <p:ph sz="quarter" idx="18"/>
          </p:nvPr>
        </p:nvSpPr>
        <p:spPr>
          <a:xfrm>
            <a:off x="515938" y="1431926"/>
            <a:ext cx="7380287" cy="48768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8"/>
            <a:ext cx="1727201" cy="261201"/>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7377597"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a:xfrm>
            <a:off x="515938" y="368300"/>
            <a:ext cx="7380366" cy="577153"/>
          </a:xfrm>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1" name="Rectangle 10">
            <a:extLst>
              <a:ext uri="{FF2B5EF4-FFF2-40B4-BE49-F238E27FC236}">
                <a16:creationId xmlns:a16="http://schemas.microsoft.com/office/drawing/2014/main" id="{8B5C996B-0918-804B-BD4C-32A658B584F3}"/>
              </a:ext>
            </a:extLst>
          </p:cNvPr>
          <p:cNvSpPr/>
          <p:nvPr userDrawn="1"/>
        </p:nvSpPr>
        <p:spPr>
          <a:xfrm>
            <a:off x="8525690" y="0"/>
            <a:ext cx="3666309" cy="65818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Whit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96797"/>
            <a:ext cx="1727201" cy="261203"/>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Layout Gra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B5C996B-0918-804B-BD4C-32A658B584F3}"/>
              </a:ext>
            </a:extLst>
          </p:cNvPr>
          <p:cNvSpPr/>
          <p:nvPr userDrawn="1"/>
        </p:nvSpPr>
        <p:spPr>
          <a:xfrm>
            <a:off x="0" y="1432200"/>
            <a:ext cx="12192000" cy="51496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solidFill>
            </a:endParaRPr>
          </a:p>
        </p:txBody>
      </p:sp>
      <p:sp>
        <p:nvSpPr>
          <p:cNvPr id="12" name="Rectangle 11">
            <a:extLst>
              <a:ext uri="{FF2B5EF4-FFF2-40B4-BE49-F238E27FC236}">
                <a16:creationId xmlns:a16="http://schemas.microsoft.com/office/drawing/2014/main" id="{FD7420B5-0C7D-8A40-916E-9DC1FF97152E}"/>
              </a:ext>
            </a:extLst>
          </p:cNvPr>
          <p:cNvSpPr/>
          <p:nvPr userDrawn="1"/>
        </p:nvSpPr>
        <p:spPr>
          <a:xfrm>
            <a:off x="0" y="6582427"/>
            <a:ext cx="12191999" cy="2755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ate Placeholder 4">
            <a:extLst>
              <a:ext uri="{FF2B5EF4-FFF2-40B4-BE49-F238E27FC236}">
                <a16:creationId xmlns:a16="http://schemas.microsoft.com/office/drawing/2014/main" id="{95453CEA-0594-AC4A-BD6E-7EB2750A8464}"/>
              </a:ext>
            </a:extLst>
          </p:cNvPr>
          <p:cNvSpPr>
            <a:spLocks noGrp="1"/>
          </p:cNvSpPr>
          <p:nvPr>
            <p:ph type="dt" sz="half" idx="10"/>
          </p:nvPr>
        </p:nvSpPr>
        <p:spPr>
          <a:xfrm>
            <a:off x="9948863" y="6582427"/>
            <a:ext cx="1727201" cy="274964"/>
          </a:xfrm>
        </p:spPr>
        <p:txBody>
          <a:bodyPr/>
          <a:lstStyle>
            <a:lvl1pPr>
              <a:defRPr>
                <a:solidFill>
                  <a:schemeClr val="accent5"/>
                </a:solidFill>
              </a:defRPr>
            </a:lvl1pPr>
          </a:lstStyle>
          <a:p>
            <a:r>
              <a:rPr lang="en-US"/>
              <a:t>Date</a:t>
            </a:r>
            <a:endParaRPr lang="en-US" dirty="0"/>
          </a:p>
        </p:txBody>
      </p:sp>
      <p:sp>
        <p:nvSpPr>
          <p:cNvPr id="15" name="Slide Number Placeholder 6">
            <a:extLst>
              <a:ext uri="{FF2B5EF4-FFF2-40B4-BE49-F238E27FC236}">
                <a16:creationId xmlns:a16="http://schemas.microsoft.com/office/drawing/2014/main" id="{3C85EFBF-591E-C04B-B78E-407F8CD2F721}"/>
              </a:ext>
            </a:extLst>
          </p:cNvPr>
          <p:cNvSpPr>
            <a:spLocks noGrp="1"/>
          </p:cNvSpPr>
          <p:nvPr>
            <p:ph type="sldNum" sz="quarter" idx="12"/>
          </p:nvPr>
        </p:nvSpPr>
        <p:spPr>
          <a:xfrm>
            <a:off x="11676063" y="6582426"/>
            <a:ext cx="515935" cy="275573"/>
          </a:xfrm>
        </p:spPr>
        <p:txBody>
          <a:bodyPr/>
          <a:lstStyle>
            <a:lvl1pPr>
              <a:defRPr>
                <a:solidFill>
                  <a:schemeClr val="accent5"/>
                </a:solidFill>
              </a:defRPr>
            </a:lvl1pPr>
          </a:lstStyle>
          <a:p>
            <a:fld id="{F9591D4C-BB8F-AE46-BE73-C616F30BBC5B}" type="slidenum">
              <a:rPr lang="en-US" smtClean="0"/>
              <a:pPr/>
              <a:t>‹#›</a:t>
            </a:fld>
            <a:endParaRPr lang="en-US" dirty="0"/>
          </a:p>
        </p:txBody>
      </p:sp>
      <p:sp>
        <p:nvSpPr>
          <p:cNvPr id="17" name="Text Placeholder 1">
            <a:extLst>
              <a:ext uri="{FF2B5EF4-FFF2-40B4-BE49-F238E27FC236}">
                <a16:creationId xmlns:a16="http://schemas.microsoft.com/office/drawing/2014/main" id="{B425B684-C025-7A40-8525-E424A3D79E9C}"/>
              </a:ext>
            </a:extLst>
          </p:cNvPr>
          <p:cNvSpPr>
            <a:spLocks noGrp="1"/>
          </p:cNvSpPr>
          <p:nvPr>
            <p:ph type="body" sz="quarter" idx="15" hasCustomPrompt="1"/>
          </p:nvPr>
        </p:nvSpPr>
        <p:spPr>
          <a:xfrm>
            <a:off x="515938" y="899161"/>
            <a:ext cx="11160125" cy="237308"/>
          </a:xfrm>
          <a:prstGeom prst="rect">
            <a:avLst/>
          </a:prstGeom>
        </p:spPr>
        <p:txBody>
          <a:bodyPr rtlCol="0"/>
          <a:lstStyle>
            <a:lvl1pPr marL="0" indent="0">
              <a:lnSpc>
                <a:spcPct val="100000"/>
              </a:lnSpc>
              <a:buNone/>
              <a:defRPr sz="1800">
                <a:solidFill>
                  <a:schemeClr val="tx2"/>
                </a:solidFill>
              </a:defRPr>
            </a:lvl1pPr>
          </a:lstStyle>
          <a:p>
            <a:pPr defTabSz="180000" fontAlgn="auto">
              <a:spcAft>
                <a:spcPts val="0"/>
              </a:spcAft>
              <a:defRPr/>
            </a:pPr>
            <a:r>
              <a:rPr lang="en-US" dirty="0"/>
              <a:t>Optional Subtitle</a:t>
            </a:r>
          </a:p>
        </p:txBody>
      </p:sp>
      <p:sp>
        <p:nvSpPr>
          <p:cNvPr id="10" name="TextBox 9">
            <a:extLst>
              <a:ext uri="{FF2B5EF4-FFF2-40B4-BE49-F238E27FC236}">
                <a16:creationId xmlns:a16="http://schemas.microsoft.com/office/drawing/2014/main" id="{ED625D71-D389-4AAD-A767-6FB8822E9777}"/>
              </a:ext>
            </a:extLst>
          </p:cNvPr>
          <p:cNvSpPr txBox="1"/>
          <p:nvPr userDrawn="1"/>
        </p:nvSpPr>
        <p:spPr>
          <a:xfrm>
            <a:off x="515938" y="6596798"/>
            <a:ext cx="1727199" cy="246221"/>
          </a:xfrm>
          <a:prstGeom prst="rect">
            <a:avLst/>
          </a:prstGeom>
          <a:noFill/>
        </p:spPr>
        <p:txBody>
          <a:bodyPr wrap="square" lIns="0" rtlCol="0">
            <a:spAutoFit/>
          </a:bodyPr>
          <a:lstStyle/>
          <a:p>
            <a:r>
              <a:rPr lang="en-US" sz="1000" b="0" dirty="0">
                <a:solidFill>
                  <a:schemeClr val="bg1"/>
                </a:solidFill>
              </a:rPr>
              <a:t>www.dlapiper.com</a:t>
            </a:r>
          </a:p>
        </p:txBody>
      </p:sp>
      <p:sp>
        <p:nvSpPr>
          <p:cNvPr id="2" name="Title 1"/>
          <p:cNvSpPr>
            <a:spLocks noGrp="1"/>
          </p:cNvSpPr>
          <p:nvPr>
            <p:ph type="title" hasCustomPrompt="1"/>
          </p:nvPr>
        </p:nvSpPr>
        <p:spPr/>
        <p:txBody>
          <a:bodyPr/>
          <a:lstStyle/>
          <a:p>
            <a:r>
              <a:rPr lang="en-US" dirty="0"/>
              <a:t>Click to edit title</a:t>
            </a:r>
          </a:p>
        </p:txBody>
      </p:sp>
      <p:sp>
        <p:nvSpPr>
          <p:cNvPr id="4" name="Footer Placeholder 3"/>
          <p:cNvSpPr>
            <a:spLocks noGrp="1"/>
          </p:cNvSpPr>
          <p:nvPr>
            <p:ph type="ftr" sz="quarter" idx="17"/>
          </p:nvPr>
        </p:nvSpPr>
        <p:spPr/>
        <p:txBody>
          <a:bodyPr/>
          <a:lstStyle>
            <a:lvl1pPr>
              <a:defRPr>
                <a:solidFill>
                  <a:schemeClr val="bg1"/>
                </a:solidFill>
              </a:defRPr>
            </a:lvl1pPr>
          </a:lstStyle>
          <a:p>
            <a:endParaRPr lang="en-US" dirty="0"/>
          </a:p>
        </p:txBody>
      </p:sp>
      <p:sp>
        <p:nvSpPr>
          <p:cNvPr id="13" name="Content Placeholder 8"/>
          <p:cNvSpPr>
            <a:spLocks noGrp="1"/>
          </p:cNvSpPr>
          <p:nvPr>
            <p:ph sz="quarter" idx="18"/>
          </p:nvPr>
        </p:nvSpPr>
        <p:spPr>
          <a:xfrm>
            <a:off x="515938" y="1797269"/>
            <a:ext cx="11160125" cy="4511456"/>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BB08A7-8085-8845-B707-4F97CCAD6E1B}"/>
              </a:ext>
            </a:extLst>
          </p:cNvPr>
          <p:cNvSpPr>
            <a:spLocks noGrp="1"/>
          </p:cNvSpPr>
          <p:nvPr>
            <p:ph type="dt" sz="half" idx="2"/>
          </p:nvPr>
        </p:nvSpPr>
        <p:spPr>
          <a:xfrm>
            <a:off x="9948864" y="6596797"/>
            <a:ext cx="1727200" cy="260593"/>
          </a:xfrm>
          <a:prstGeom prst="rect">
            <a:avLst/>
          </a:prstGeom>
        </p:spPr>
        <p:txBody>
          <a:bodyPr vert="horz" lIns="0" tIns="0" rIns="0" bIns="0" rtlCol="0" anchor="ctr"/>
          <a:lstStyle>
            <a:lvl1pPr algn="ctr">
              <a:defRPr sz="1000" b="0">
                <a:solidFill>
                  <a:schemeClr val="tx1"/>
                </a:solidFill>
              </a:defRPr>
            </a:lvl1pPr>
          </a:lstStyle>
          <a:p>
            <a:r>
              <a:rPr lang="en-US"/>
              <a:t>Date</a:t>
            </a:r>
            <a:endParaRPr lang="en-US" dirty="0"/>
          </a:p>
        </p:txBody>
      </p:sp>
      <p:sp>
        <p:nvSpPr>
          <p:cNvPr id="6" name="Slide Number Placeholder 5">
            <a:extLst>
              <a:ext uri="{FF2B5EF4-FFF2-40B4-BE49-F238E27FC236}">
                <a16:creationId xmlns:a16="http://schemas.microsoft.com/office/drawing/2014/main" id="{ED4D4C61-8619-194B-8CBC-6D26A1A8D157}"/>
              </a:ext>
            </a:extLst>
          </p:cNvPr>
          <p:cNvSpPr>
            <a:spLocks noGrp="1"/>
          </p:cNvSpPr>
          <p:nvPr>
            <p:ph type="sldNum" sz="quarter" idx="4"/>
          </p:nvPr>
        </p:nvSpPr>
        <p:spPr>
          <a:xfrm>
            <a:off x="11676064" y="6596797"/>
            <a:ext cx="515935" cy="261203"/>
          </a:xfrm>
          <a:prstGeom prst="rect">
            <a:avLst/>
          </a:prstGeom>
        </p:spPr>
        <p:txBody>
          <a:bodyPr vert="horz" lIns="0" tIns="0" rIns="0" bIns="0" rtlCol="0" anchor="ctr"/>
          <a:lstStyle>
            <a:lvl1pPr algn="ctr">
              <a:defRPr sz="1000" b="0">
                <a:solidFill>
                  <a:schemeClr val="tx1"/>
                </a:solidFill>
              </a:defRPr>
            </a:lvl1pPr>
          </a:lstStyle>
          <a:p>
            <a:fld id="{F9591D4C-BB8F-AE46-BE73-C616F30BBC5B}" type="slidenum">
              <a:rPr lang="en-US" smtClean="0"/>
              <a:pPr/>
              <a:t>‹#›</a:t>
            </a:fld>
            <a:endParaRPr lang="en-US" dirty="0"/>
          </a:p>
        </p:txBody>
      </p:sp>
      <p:sp>
        <p:nvSpPr>
          <p:cNvPr id="8" name="Title Placeholder 7">
            <a:extLst>
              <a:ext uri="{FF2B5EF4-FFF2-40B4-BE49-F238E27FC236}">
                <a16:creationId xmlns:a16="http://schemas.microsoft.com/office/drawing/2014/main" id="{CB1DE175-AEB7-854B-A8AD-D98BDA536033}"/>
              </a:ext>
            </a:extLst>
          </p:cNvPr>
          <p:cNvSpPr>
            <a:spLocks noGrp="1"/>
          </p:cNvSpPr>
          <p:nvPr>
            <p:ph type="title"/>
          </p:nvPr>
        </p:nvSpPr>
        <p:spPr>
          <a:xfrm>
            <a:off x="515939" y="368300"/>
            <a:ext cx="11160124" cy="577153"/>
          </a:xfrm>
          <a:prstGeom prst="rect">
            <a:avLst/>
          </a:prstGeom>
        </p:spPr>
        <p:txBody>
          <a:bodyPr vert="horz" lIns="0" tIns="0" rIns="0" bIns="0" rtlCol="0" anchor="t" anchorCtr="0">
            <a:noAutofit/>
          </a:bodyPr>
          <a:lstStyle/>
          <a:p>
            <a:r>
              <a:rPr lang="en-US"/>
              <a:t>Click to edit Master title style</a:t>
            </a:r>
            <a:endParaRPr lang="en-US" dirty="0"/>
          </a:p>
        </p:txBody>
      </p:sp>
      <p:sp>
        <p:nvSpPr>
          <p:cNvPr id="9" name="Text Placeholder 8">
            <a:extLst>
              <a:ext uri="{FF2B5EF4-FFF2-40B4-BE49-F238E27FC236}">
                <a16:creationId xmlns:a16="http://schemas.microsoft.com/office/drawing/2014/main" id="{4A36D4A1-2ACB-2340-90BD-5A606111D088}"/>
              </a:ext>
            </a:extLst>
          </p:cNvPr>
          <p:cNvSpPr>
            <a:spLocks noGrp="1"/>
          </p:cNvSpPr>
          <p:nvPr>
            <p:ph type="body" idx="1"/>
          </p:nvPr>
        </p:nvSpPr>
        <p:spPr>
          <a:xfrm>
            <a:off x="515938" y="1431925"/>
            <a:ext cx="11160127" cy="4751593"/>
          </a:xfrm>
          <a:prstGeom prst="rect">
            <a:avLst/>
          </a:prstGeom>
        </p:spPr>
        <p:txBody>
          <a:bodyPr vert="horz" lIns="0" tIns="0" rIns="0" bIns="0" spcCol="13716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p:cNvSpPr>
            <a:spLocks noGrp="1"/>
          </p:cNvSpPr>
          <p:nvPr>
            <p:ph type="ftr" sz="quarter" idx="3"/>
          </p:nvPr>
        </p:nvSpPr>
        <p:spPr>
          <a:xfrm>
            <a:off x="2387600" y="6596798"/>
            <a:ext cx="7416800" cy="256092"/>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3" name="Rectangle 2"/>
          <p:cNvSpPr/>
          <p:nvPr userDrawn="1"/>
        </p:nvSpPr>
        <p:spPr>
          <a:xfrm>
            <a:off x="0" y="1"/>
            <a:ext cx="12192000" cy="6857999"/>
          </a:xfrm>
          <a:prstGeom prst="rect">
            <a:avLst/>
          </a:prstGeom>
          <a:noFill/>
          <a:ln w="190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4744996"/>
      </p:ext>
    </p:extLst>
  </p:cSld>
  <p:clrMap bg1="lt1" tx1="dk1" bg2="lt2" tx2="dk2" accent1="accent1" accent2="accent2" accent3="accent3" accent4="accent4" accent5="accent5" accent6="accent6" hlink="hlink" folHlink="folHlink"/>
  <p:sldLayoutIdLst>
    <p:sldLayoutId id="2147483785" r:id="rId1"/>
    <p:sldLayoutId id="2147483728" r:id="rId2"/>
    <p:sldLayoutId id="2147483663" r:id="rId3"/>
    <p:sldLayoutId id="2147483759" r:id="rId4"/>
    <p:sldLayoutId id="2147483760" r:id="rId5"/>
    <p:sldLayoutId id="2147483780" r:id="rId6"/>
    <p:sldLayoutId id="2147483782" r:id="rId7"/>
    <p:sldLayoutId id="2147483761" r:id="rId8"/>
    <p:sldLayoutId id="2147483766" r:id="rId9"/>
    <p:sldLayoutId id="2147483779" r:id="rId10"/>
    <p:sldLayoutId id="2147483762" r:id="rId11"/>
    <p:sldLayoutId id="2147483781" r:id="rId12"/>
    <p:sldLayoutId id="2147483765" r:id="rId13"/>
    <p:sldLayoutId id="2147483793" r:id="rId14"/>
    <p:sldLayoutId id="2147483738" r:id="rId15"/>
    <p:sldLayoutId id="2147483787" r:id="rId16"/>
    <p:sldLayoutId id="2147483799" r:id="rId17"/>
    <p:sldLayoutId id="2147483786" r:id="rId18"/>
    <p:sldLayoutId id="2147483769" r:id="rId19"/>
    <p:sldLayoutId id="2147483768" r:id="rId20"/>
    <p:sldLayoutId id="2147483796" r:id="rId21"/>
    <p:sldLayoutId id="2147483797" r:id="rId22"/>
    <p:sldLayoutId id="2147483771" r:id="rId23"/>
    <p:sldLayoutId id="2147483770" r:id="rId24"/>
    <p:sldLayoutId id="2147483775" r:id="rId25"/>
    <p:sldLayoutId id="2147483776" r:id="rId26"/>
    <p:sldLayoutId id="2147483777" r:id="rId27"/>
    <p:sldLayoutId id="2147483778" r:id="rId28"/>
    <p:sldLayoutId id="2147483695" r:id="rId29"/>
    <p:sldLayoutId id="2147483788" r:id="rId30"/>
    <p:sldLayoutId id="2147483789" r:id="rId31"/>
    <p:sldLayoutId id="2147483794" r:id="rId32"/>
    <p:sldLayoutId id="2147483790" r:id="rId33"/>
    <p:sldLayoutId id="2147483791" r:id="rId34"/>
    <p:sldLayoutId id="2147483795" r:id="rId35"/>
    <p:sldLayoutId id="2147483800" r:id="rId36"/>
    <p:sldLayoutId id="2147483801" r:id="rId37"/>
  </p:sldLayoutIdLst>
  <p:hf hdr="0" ftr="0" dt="0"/>
  <p:txStyles>
    <p:titleStyle>
      <a:lvl1pPr algn="l" defTabSz="914400" rtl="0" eaLnBrk="1" latinLnBrk="0" hangingPunct="1">
        <a:lnSpc>
          <a:spcPct val="90000"/>
        </a:lnSpc>
        <a:spcBef>
          <a:spcPct val="0"/>
        </a:spcBef>
        <a:buNone/>
        <a:defRPr sz="3600" kern="1200">
          <a:solidFill>
            <a:schemeClr val="tx1"/>
          </a:solidFill>
          <a:latin typeface="Cambria" panose="02040503050406030204" pitchFamily="18" charset="0"/>
          <a:ea typeface="+mj-ea"/>
          <a:cs typeface="+mj-cs"/>
        </a:defRPr>
      </a:lvl1pPr>
    </p:titleStyle>
    <p:bodyStyle>
      <a:lvl1pPr marL="230188" indent="-230188" algn="l" defTabSz="914400" rtl="0" eaLnBrk="1" latinLnBrk="0" hangingPunct="1">
        <a:lnSpc>
          <a:spcPts val="2200"/>
        </a:lnSpc>
        <a:spcBef>
          <a:spcPts val="1000"/>
        </a:spcBef>
        <a:buClrTx/>
        <a:buFont typeface="Arial" panose="020B0604020202020204" pitchFamily="34" charset="0"/>
        <a:buChar char="•"/>
        <a:defRPr sz="2000" kern="1200">
          <a:solidFill>
            <a:schemeClr val="tx1"/>
          </a:solidFill>
          <a:latin typeface="+mn-lt"/>
          <a:ea typeface="+mn-ea"/>
          <a:cs typeface="+mn-cs"/>
        </a:defRPr>
      </a:lvl1pPr>
      <a:lvl2pPr marL="461963" indent="-236538" algn="l" defTabSz="914400" rtl="0" eaLnBrk="1" latinLnBrk="0" hangingPunct="1">
        <a:lnSpc>
          <a:spcPts val="2200"/>
        </a:lnSpc>
        <a:spcBef>
          <a:spcPts val="500"/>
        </a:spcBef>
        <a:buClr>
          <a:schemeClr val="bg2">
            <a:lumMod val="50000"/>
          </a:schemeClr>
        </a:buClr>
        <a:buFont typeface="Arial" panose="020B0604020202020204" pitchFamily="34" charset="0"/>
        <a:buChar char="•"/>
        <a:defRPr sz="2000" kern="1200">
          <a:solidFill>
            <a:schemeClr val="tx1"/>
          </a:solidFill>
          <a:latin typeface="+mn-lt"/>
          <a:ea typeface="+mn-ea"/>
          <a:cs typeface="+mn-cs"/>
        </a:defRPr>
      </a:lvl2pPr>
      <a:lvl3pPr marL="684213" indent="-227013" algn="l" defTabSz="914400" rtl="0" eaLnBrk="1" latinLnBrk="0" hangingPunct="1">
        <a:lnSpc>
          <a:spcPts val="2200"/>
        </a:lnSpc>
        <a:spcBef>
          <a:spcPts val="500"/>
        </a:spcBef>
        <a:buClr>
          <a:schemeClr val="bg2">
            <a:lumMod val="75000"/>
          </a:schemeClr>
        </a:buClr>
        <a:buFont typeface="Arial" panose="020B0604020202020204" pitchFamily="34" charset="0"/>
        <a:buChar char="•"/>
        <a:defRPr sz="2000" kern="1200">
          <a:solidFill>
            <a:schemeClr val="tx1"/>
          </a:solidFill>
          <a:latin typeface="+mn-lt"/>
          <a:ea typeface="+mn-ea"/>
          <a:cs typeface="+mn-cs"/>
        </a:defRPr>
      </a:lvl3pPr>
      <a:lvl4pPr marL="914400" indent="-227013"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4pPr>
      <a:lvl5pPr marL="1144588" indent="-225425" algn="l" defTabSz="914400" rtl="0" eaLnBrk="1" latinLnBrk="0" hangingPunct="1">
        <a:lnSpc>
          <a:spcPts val="2200"/>
        </a:lnSpc>
        <a:spcBef>
          <a:spcPts val="500"/>
        </a:spcBef>
        <a:buClr>
          <a:schemeClr val="bg1">
            <a:lumMod val="75000"/>
          </a:schemeClr>
        </a:buClr>
        <a:buFont typeface="Arial" panose="020B0604020202020204" pitchFamily="34" charset="0"/>
        <a:buChar char="•"/>
        <a:defRPr sz="2000" kern="1200">
          <a:solidFill>
            <a:schemeClr val="tx1"/>
          </a:solidFill>
          <a:latin typeface="+mn-lt"/>
          <a:ea typeface="+mn-ea"/>
          <a:cs typeface="+mn-cs"/>
        </a:defRPr>
      </a:lvl5pPr>
      <a:lvl6pPr marL="1381125"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a:solidFill>
            <a:schemeClr val="tx1"/>
          </a:solidFill>
          <a:latin typeface="+mn-lt"/>
          <a:ea typeface="+mn-ea"/>
          <a:cs typeface="+mn-cs"/>
        </a:defRPr>
      </a:lvl6pPr>
      <a:lvl7pPr marL="1606550" indent="-233363"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7pPr>
      <a:lvl8pPr marL="1822450" indent="-225425" algn="l" defTabSz="914400" rtl="0" eaLnBrk="1" latinLnBrk="0" hangingPunct="1">
        <a:lnSpc>
          <a:spcPct val="90000"/>
        </a:lnSpc>
        <a:spcBef>
          <a:spcPts val="500"/>
        </a:spcBef>
        <a:buClr>
          <a:schemeClr val="bg1">
            <a:lumMod val="75000"/>
          </a:schemeClr>
        </a:buClr>
        <a:buFont typeface="Arial" panose="020B0604020202020204" pitchFamily="34" charset="0"/>
        <a:buChar char="•"/>
        <a:tabLst/>
        <a:defRPr sz="1800" kern="1200" baseline="0">
          <a:solidFill>
            <a:schemeClr val="tx1"/>
          </a:solidFill>
          <a:latin typeface="+mn-lt"/>
          <a:ea typeface="+mn-ea"/>
          <a:cs typeface="+mn-cs"/>
        </a:defRPr>
      </a:lvl8pPr>
      <a:lvl9pPr marL="1998663" indent="-169863" algn="l" defTabSz="914400" rtl="0" eaLnBrk="1" latinLnBrk="0" hangingPunct="1">
        <a:lnSpc>
          <a:spcPct val="90000"/>
        </a:lnSpc>
        <a:spcBef>
          <a:spcPts val="500"/>
        </a:spcBef>
        <a:buClr>
          <a:schemeClr val="accent5">
            <a:lumMod val="75000"/>
          </a:schemeClr>
        </a:buClr>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88" userDrawn="1">
          <p15:clr>
            <a:srgbClr val="A4A3A4"/>
          </p15:clr>
        </p15:guide>
        <p15:guide id="3" orient="horz" pos="232">
          <p15:clr>
            <a:srgbClr val="F26B43"/>
          </p15:clr>
        </p15:guide>
        <p15:guide id="4" pos="325" userDrawn="1">
          <p15:clr>
            <a:srgbClr val="F26B43"/>
          </p15:clr>
        </p15:guide>
        <p15:guide id="5" pos="7355" userDrawn="1">
          <p15:clr>
            <a:srgbClr val="F26B43"/>
          </p15:clr>
        </p15:guide>
        <p15:guide id="6" pos="1414" userDrawn="1">
          <p15:clr>
            <a:srgbClr val="A4A3A4"/>
          </p15:clr>
        </p15:guide>
        <p15:guide id="7" pos="1512" userDrawn="1">
          <p15:clr>
            <a:srgbClr val="A4A3A4"/>
          </p15:clr>
        </p15:guide>
        <p15:guide id="10" pos="3790" userDrawn="1">
          <p15:clr>
            <a:srgbClr val="A4A3A4"/>
          </p15:clr>
        </p15:guide>
        <p15:guide id="11" pos="4978" userDrawn="1">
          <p15:clr>
            <a:srgbClr val="A4A3A4"/>
          </p15:clr>
        </p15:guide>
        <p15:guide id="12" pos="5076" userDrawn="1">
          <p15:clr>
            <a:srgbClr val="A4A3A4"/>
          </p15:clr>
        </p15:guide>
        <p15:guide id="13" pos="6168" userDrawn="1">
          <p15:clr>
            <a:srgbClr val="A4A3A4"/>
          </p15:clr>
        </p15:guide>
        <p15:guide id="14" pos="6266" userDrawn="1">
          <p15:clr>
            <a:srgbClr val="A4A3A4"/>
          </p15:clr>
        </p15:guide>
        <p15:guide id="15" pos="2602" userDrawn="1">
          <p15:clr>
            <a:srgbClr val="A4A3A4"/>
          </p15:clr>
        </p15:guide>
        <p15:guide id="16" pos="2700" userDrawn="1">
          <p15:clr>
            <a:srgbClr val="A4A3A4"/>
          </p15:clr>
        </p15:guide>
        <p15:guide id="17" orient="horz" pos="3974">
          <p15:clr>
            <a:srgbClr val="F26B43"/>
          </p15:clr>
        </p15:guide>
        <p15:guide id="18" orient="horz" pos="90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app.sli.do/event/a6TUNYepJzWnVdNoqkcmwq"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hyperlink" Target="https://app.sli.do/event/a6TUNYepJzWnVdNoqkcmwq"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01BD-D77F-4246-A1D3-BA6BBF0B335A}"/>
              </a:ext>
            </a:extLst>
          </p:cNvPr>
          <p:cNvSpPr>
            <a:spLocks noGrp="1"/>
          </p:cNvSpPr>
          <p:nvPr>
            <p:ph type="title"/>
          </p:nvPr>
        </p:nvSpPr>
        <p:spPr/>
        <p:txBody>
          <a:bodyPr/>
          <a:lstStyle/>
          <a:p>
            <a:r>
              <a:rPr lang="en-US" dirty="0"/>
              <a:t>Before we begin…</a:t>
            </a:r>
            <a:br>
              <a:rPr lang="en-US" dirty="0"/>
            </a:br>
            <a:r>
              <a:rPr lang="en-US" dirty="0"/>
              <a:t>Please sit in groups of 5</a:t>
            </a:r>
            <a:br>
              <a:rPr lang="en-US" dirty="0"/>
            </a:br>
            <a:r>
              <a:rPr lang="en-US" dirty="0"/>
              <a:t>Connect your phone to the Internet</a:t>
            </a:r>
            <a:br>
              <a:rPr lang="en-US" dirty="0"/>
            </a:br>
            <a:endParaRPr lang="en-US" dirty="0"/>
          </a:p>
        </p:txBody>
      </p:sp>
      <p:sp>
        <p:nvSpPr>
          <p:cNvPr id="4" name="Text Placeholder 3">
            <a:extLst>
              <a:ext uri="{FF2B5EF4-FFF2-40B4-BE49-F238E27FC236}">
                <a16:creationId xmlns:a16="http://schemas.microsoft.com/office/drawing/2014/main" id="{61E1C184-D9C6-9B42-82CB-AF37A7EFFC2F}"/>
              </a:ext>
            </a:extLst>
          </p:cNvPr>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4"/>
          </p:nvPr>
        </p:nvSpPr>
        <p:spPr/>
        <p:txBody>
          <a:bodyPr/>
          <a:lstStyle/>
          <a:p>
            <a:fld id="{F9591D4C-BB8F-AE46-BE73-C616F30BBC5B}" type="slidenum">
              <a:rPr lang="en-US" smtClean="0"/>
              <a:pPr/>
              <a:t>1</a:t>
            </a:fld>
            <a:endParaRPr lang="en-US" dirty="0"/>
          </a:p>
        </p:txBody>
      </p:sp>
      <p:pic>
        <p:nvPicPr>
          <p:cNvPr id="8" name="Picture Placeholder 7">
            <a:extLst>
              <a:ext uri="{FF2B5EF4-FFF2-40B4-BE49-F238E27FC236}">
                <a16:creationId xmlns:a16="http://schemas.microsoft.com/office/drawing/2014/main" id="{0DF7B9DD-7436-8C4B-8A53-10F4F1448FA9}"/>
              </a:ext>
            </a:extLst>
          </p:cNvPr>
          <p:cNvPicPr>
            <a:picLocks noGrp="1" noChangeAspect="1"/>
          </p:cNvPicPr>
          <p:nvPr>
            <p:ph type="pic" sz="quarter" idx="18"/>
          </p:nvPr>
        </p:nvPicPr>
        <p:blipFill>
          <a:blip r:embed="rId3"/>
          <a:srcRect t="27060" b="27060"/>
          <a:stretch>
            <a:fillRect/>
          </a:stretch>
        </p:blipFill>
        <p:spPr/>
      </p:pic>
    </p:spTree>
    <p:extLst>
      <p:ext uri="{BB962C8B-B14F-4D97-AF65-F5344CB8AC3E}">
        <p14:creationId xmlns:p14="http://schemas.microsoft.com/office/powerpoint/2010/main" val="1013800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B4DBA0-5FB3-4318-9187-E07E11646966}"/>
              </a:ext>
            </a:extLst>
          </p:cNvPr>
          <p:cNvSpPr>
            <a:spLocks noGrp="1"/>
          </p:cNvSpPr>
          <p:nvPr>
            <p:ph sz="quarter" idx="18"/>
          </p:nvPr>
        </p:nvSpPr>
        <p:spPr>
          <a:xfrm>
            <a:off x="515938" y="1432200"/>
            <a:ext cx="11160124" cy="4426554"/>
          </a:xfrm>
        </p:spPr>
        <p:txBody>
          <a:bodyPr/>
          <a:lstStyle/>
          <a:p>
            <a:r>
              <a:rPr lang="en-US" dirty="0"/>
              <a:t>Topics covered </a:t>
            </a:r>
          </a:p>
          <a:p>
            <a:pPr lvl="1"/>
            <a:r>
              <a:rPr lang="en-US" dirty="0"/>
              <a:t>The purpose of client interviewing </a:t>
            </a:r>
          </a:p>
          <a:p>
            <a:pPr lvl="1"/>
            <a:r>
              <a:rPr lang="en-US" dirty="0"/>
              <a:t>How to prepare for, and conduct, a client interview, especially when working with vulnerable clients</a:t>
            </a:r>
          </a:p>
          <a:p>
            <a:pPr lvl="1"/>
            <a:r>
              <a:rPr lang="en-US" dirty="0"/>
              <a:t>What ethical issues can arise in interviewing and how to manage them</a:t>
            </a:r>
          </a:p>
          <a:p>
            <a:r>
              <a:rPr lang="en-US" dirty="0"/>
              <a:t>Knowledge outcome </a:t>
            </a:r>
          </a:p>
          <a:p>
            <a:pPr lvl="1"/>
            <a:r>
              <a:rPr lang="en-US" dirty="0"/>
              <a:t>Understand the structure of a client interview, especially when working with vulnerable clients </a:t>
            </a:r>
          </a:p>
          <a:p>
            <a:pPr lvl="1"/>
            <a:r>
              <a:rPr lang="en-US" dirty="0"/>
              <a:t>Understand the techniques involved in client interviewing </a:t>
            </a:r>
          </a:p>
          <a:p>
            <a:pPr lvl="1"/>
            <a:r>
              <a:rPr lang="en-US" dirty="0"/>
              <a:t>Understand ethical duties that arise when interviewing clients </a:t>
            </a:r>
          </a:p>
          <a:p>
            <a:r>
              <a:rPr lang="en-US" dirty="0"/>
              <a:t>Skills outcome </a:t>
            </a:r>
          </a:p>
          <a:p>
            <a:pPr lvl="1"/>
            <a:r>
              <a:rPr lang="en-US" dirty="0"/>
              <a:t>How to prepare for and conduct an interview with a vulnerable client  </a:t>
            </a:r>
          </a:p>
          <a:p>
            <a:pPr lvl="1"/>
            <a:r>
              <a:rPr lang="en-US" dirty="0"/>
              <a:t>How to manage ethical situations as they arise in a client interview </a:t>
            </a:r>
          </a:p>
          <a:p>
            <a:pPr lvl="1"/>
            <a:r>
              <a:rPr lang="en-US" dirty="0"/>
              <a:t>How to manage ethical situations as they arise in a client interview </a:t>
            </a:r>
          </a:p>
        </p:txBody>
      </p:sp>
      <p:sp>
        <p:nvSpPr>
          <p:cNvPr id="3" name="Text Placeholder 2">
            <a:extLst>
              <a:ext uri="{FF2B5EF4-FFF2-40B4-BE49-F238E27FC236}">
                <a16:creationId xmlns:a16="http://schemas.microsoft.com/office/drawing/2014/main" id="{1C6BAADE-59DE-40B4-AC83-0AA0D7F06A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7426C1-2191-41C7-B399-74097994DA7B}"/>
              </a:ext>
            </a:extLst>
          </p:cNvPr>
          <p:cNvSpPr>
            <a:spLocks noGrp="1"/>
          </p:cNvSpPr>
          <p:nvPr>
            <p:ph type="sldNum" sz="quarter" idx="12"/>
          </p:nvPr>
        </p:nvSpPr>
        <p:spPr/>
        <p:txBody>
          <a:bodyPr/>
          <a:lstStyle/>
          <a:p>
            <a:fld id="{F9591D4C-BB8F-AE46-BE73-C616F30BBC5B}" type="slidenum">
              <a:rPr lang="en-US" smtClean="0"/>
              <a:pPr/>
              <a:t>10</a:t>
            </a:fld>
            <a:endParaRPr lang="en-US" dirty="0"/>
          </a:p>
        </p:txBody>
      </p:sp>
      <p:sp>
        <p:nvSpPr>
          <p:cNvPr id="5" name="Text Placeholder 4">
            <a:extLst>
              <a:ext uri="{FF2B5EF4-FFF2-40B4-BE49-F238E27FC236}">
                <a16:creationId xmlns:a16="http://schemas.microsoft.com/office/drawing/2014/main" id="{3FEE623E-2505-4ADD-9C64-B3B4533F446A}"/>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CBDA490C-67EA-4B81-8883-475F86690B51}"/>
              </a:ext>
            </a:extLst>
          </p:cNvPr>
          <p:cNvSpPr>
            <a:spLocks noGrp="1"/>
          </p:cNvSpPr>
          <p:nvPr>
            <p:ph type="title"/>
          </p:nvPr>
        </p:nvSpPr>
        <p:spPr/>
        <p:txBody>
          <a:bodyPr/>
          <a:lstStyle/>
          <a:p>
            <a:r>
              <a:rPr lang="en-US" dirty="0"/>
              <a:t>Day 3 and Day 4: Lawyers’ Ethics &amp; Interviewing Clients</a:t>
            </a:r>
          </a:p>
        </p:txBody>
      </p:sp>
    </p:spTree>
    <p:extLst>
      <p:ext uri="{BB962C8B-B14F-4D97-AF65-F5344CB8AC3E}">
        <p14:creationId xmlns:p14="http://schemas.microsoft.com/office/powerpoint/2010/main" val="1163527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A02E62-2476-4832-B238-651E38F3B47E}"/>
              </a:ext>
            </a:extLst>
          </p:cNvPr>
          <p:cNvSpPr>
            <a:spLocks noGrp="1"/>
          </p:cNvSpPr>
          <p:nvPr>
            <p:ph sz="quarter" idx="18"/>
          </p:nvPr>
        </p:nvSpPr>
        <p:spPr>
          <a:xfrm>
            <a:off x="515938" y="1455154"/>
            <a:ext cx="11160124" cy="4426554"/>
          </a:xfrm>
        </p:spPr>
        <p:txBody>
          <a:bodyPr/>
          <a:lstStyle/>
          <a:p>
            <a:r>
              <a:rPr lang="en-US" dirty="0"/>
              <a:t>Topics covered </a:t>
            </a:r>
          </a:p>
          <a:p>
            <a:pPr lvl="1"/>
            <a:r>
              <a:rPr lang="en-US" dirty="0"/>
              <a:t>How to communicate legal concepts through internal file notes and letters of advice to a client </a:t>
            </a:r>
          </a:p>
          <a:p>
            <a:pPr lvl="1"/>
            <a:r>
              <a:rPr lang="en-US" dirty="0"/>
              <a:t>How to draft a file note </a:t>
            </a:r>
          </a:p>
          <a:p>
            <a:pPr lvl="1"/>
            <a:r>
              <a:rPr lang="en-US" dirty="0"/>
              <a:t>How to draft a letter of advice </a:t>
            </a:r>
          </a:p>
          <a:p>
            <a:r>
              <a:rPr lang="en-US" dirty="0"/>
              <a:t>Knowledge outcome </a:t>
            </a:r>
          </a:p>
          <a:p>
            <a:pPr lvl="1"/>
            <a:r>
              <a:rPr lang="en-US" dirty="0"/>
              <a:t>Understand the importance of using plain English in written communications with clients </a:t>
            </a:r>
          </a:p>
          <a:p>
            <a:pPr lvl="1"/>
            <a:r>
              <a:rPr lang="en-US" dirty="0"/>
              <a:t>Understand key communication principles when drafting file notes and letters of advice to clients </a:t>
            </a:r>
          </a:p>
          <a:p>
            <a:r>
              <a:rPr lang="en-US" dirty="0"/>
              <a:t>Skills outcome </a:t>
            </a:r>
          </a:p>
          <a:p>
            <a:pPr lvl="1"/>
            <a:r>
              <a:rPr lang="en-US" dirty="0"/>
              <a:t>Improved written communication skills </a:t>
            </a:r>
          </a:p>
          <a:p>
            <a:pPr lvl="1"/>
            <a:r>
              <a:rPr lang="en-US" dirty="0"/>
              <a:t>How to structure and draft a file note </a:t>
            </a:r>
          </a:p>
          <a:p>
            <a:pPr lvl="1"/>
            <a:r>
              <a:rPr lang="en-US" dirty="0"/>
              <a:t>How to structure and draft a letter of advice to a client </a:t>
            </a:r>
          </a:p>
        </p:txBody>
      </p:sp>
      <p:sp>
        <p:nvSpPr>
          <p:cNvPr id="3" name="Text Placeholder 2">
            <a:extLst>
              <a:ext uri="{FF2B5EF4-FFF2-40B4-BE49-F238E27FC236}">
                <a16:creationId xmlns:a16="http://schemas.microsoft.com/office/drawing/2014/main" id="{05ED6A90-64FB-4D95-A431-58A6068E989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F6BFD88-B2F1-407F-A03E-447DF195EFEF}"/>
              </a:ext>
            </a:extLst>
          </p:cNvPr>
          <p:cNvSpPr>
            <a:spLocks noGrp="1"/>
          </p:cNvSpPr>
          <p:nvPr>
            <p:ph type="sldNum" sz="quarter" idx="12"/>
          </p:nvPr>
        </p:nvSpPr>
        <p:spPr/>
        <p:txBody>
          <a:bodyPr/>
          <a:lstStyle/>
          <a:p>
            <a:fld id="{F9591D4C-BB8F-AE46-BE73-C616F30BBC5B}" type="slidenum">
              <a:rPr lang="en-US" smtClean="0"/>
              <a:pPr/>
              <a:t>11</a:t>
            </a:fld>
            <a:endParaRPr lang="en-US" dirty="0"/>
          </a:p>
        </p:txBody>
      </p:sp>
      <p:sp>
        <p:nvSpPr>
          <p:cNvPr id="5" name="Text Placeholder 4">
            <a:extLst>
              <a:ext uri="{FF2B5EF4-FFF2-40B4-BE49-F238E27FC236}">
                <a16:creationId xmlns:a16="http://schemas.microsoft.com/office/drawing/2014/main" id="{AFE79C1A-2AA4-4FB2-9DC4-6AA3B65EE6E0}"/>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9E040E43-6379-416A-BA5C-A4892DB40ECD}"/>
              </a:ext>
            </a:extLst>
          </p:cNvPr>
          <p:cNvSpPr>
            <a:spLocks noGrp="1"/>
          </p:cNvSpPr>
          <p:nvPr>
            <p:ph type="title"/>
          </p:nvPr>
        </p:nvSpPr>
        <p:spPr/>
        <p:txBody>
          <a:bodyPr/>
          <a:lstStyle/>
          <a:p>
            <a:r>
              <a:rPr lang="en-US" dirty="0"/>
              <a:t>Day 5: Drafting file notes and letters of advice</a:t>
            </a:r>
          </a:p>
        </p:txBody>
      </p:sp>
    </p:spTree>
    <p:extLst>
      <p:ext uri="{BB962C8B-B14F-4D97-AF65-F5344CB8AC3E}">
        <p14:creationId xmlns:p14="http://schemas.microsoft.com/office/powerpoint/2010/main" val="43107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01BD-D77F-4246-A1D3-BA6BBF0B335A}"/>
              </a:ext>
            </a:extLst>
          </p:cNvPr>
          <p:cNvSpPr>
            <a:spLocks noGrp="1"/>
          </p:cNvSpPr>
          <p:nvPr>
            <p:ph type="title"/>
          </p:nvPr>
        </p:nvSpPr>
        <p:spPr/>
        <p:txBody>
          <a:bodyPr/>
          <a:lstStyle/>
          <a:p>
            <a:r>
              <a:rPr lang="en-US" dirty="0"/>
              <a:t>The Implementation</a:t>
            </a:r>
          </a:p>
        </p:txBody>
      </p:sp>
      <p:sp>
        <p:nvSpPr>
          <p:cNvPr id="4" name="Text Placeholder 3">
            <a:extLst>
              <a:ext uri="{FF2B5EF4-FFF2-40B4-BE49-F238E27FC236}">
                <a16:creationId xmlns:a16="http://schemas.microsoft.com/office/drawing/2014/main" id="{61E1C184-D9C6-9B42-82CB-AF37A7EFFC2F}"/>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4"/>
          </p:nvPr>
        </p:nvSpPr>
        <p:spPr/>
        <p:txBody>
          <a:bodyPr/>
          <a:lstStyle/>
          <a:p>
            <a:fld id="{F9591D4C-BB8F-AE46-BE73-C616F30BBC5B}" type="slidenum">
              <a:rPr lang="en-US" smtClean="0"/>
              <a:pPr/>
              <a:t>12</a:t>
            </a:fld>
            <a:endParaRPr lang="en-US" dirty="0"/>
          </a:p>
        </p:txBody>
      </p:sp>
      <p:pic>
        <p:nvPicPr>
          <p:cNvPr id="8" name="Picture Placeholder 7">
            <a:extLst>
              <a:ext uri="{FF2B5EF4-FFF2-40B4-BE49-F238E27FC236}">
                <a16:creationId xmlns:a16="http://schemas.microsoft.com/office/drawing/2014/main" id="{0DF7B9DD-7436-8C4B-8A53-10F4F1448FA9}"/>
              </a:ext>
            </a:extLst>
          </p:cNvPr>
          <p:cNvPicPr>
            <a:picLocks noGrp="1" noChangeAspect="1"/>
          </p:cNvPicPr>
          <p:nvPr>
            <p:ph type="pic" sz="quarter" idx="18"/>
          </p:nvPr>
        </p:nvPicPr>
        <p:blipFill>
          <a:blip r:embed="rId2"/>
          <a:srcRect t="27060" b="27060"/>
          <a:stretch>
            <a:fillRect/>
          </a:stretch>
        </p:blipFill>
        <p:spPr/>
      </p:pic>
    </p:spTree>
    <p:extLst>
      <p:ext uri="{BB962C8B-B14F-4D97-AF65-F5344CB8AC3E}">
        <p14:creationId xmlns:p14="http://schemas.microsoft.com/office/powerpoint/2010/main" val="2024666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62BD8252-CB20-4B56-89A1-BC124CCEE79A}"/>
              </a:ext>
            </a:extLst>
          </p:cNvPr>
          <p:cNvGraphicFramePr>
            <a:graphicFrameLocks noGrp="1"/>
          </p:cNvGraphicFramePr>
          <p:nvPr>
            <p:ph sz="quarter" idx="18"/>
            <p:extLst>
              <p:ext uri="{D42A27DB-BD31-4B8C-83A1-F6EECF244321}">
                <p14:modId xmlns:p14="http://schemas.microsoft.com/office/powerpoint/2010/main" val="1002983796"/>
              </p:ext>
            </p:extLst>
          </p:nvPr>
        </p:nvGraphicFramePr>
        <p:xfrm>
          <a:off x="257968" y="1432200"/>
          <a:ext cx="11676062" cy="4959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B4E020C3-DA23-4805-BA6F-23F234102A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0AFBB0-75A6-4607-9A01-2DFD6F8E3C43}"/>
              </a:ext>
            </a:extLst>
          </p:cNvPr>
          <p:cNvSpPr>
            <a:spLocks noGrp="1"/>
          </p:cNvSpPr>
          <p:nvPr>
            <p:ph type="sldNum" sz="quarter" idx="12"/>
          </p:nvPr>
        </p:nvSpPr>
        <p:spPr/>
        <p:txBody>
          <a:bodyPr/>
          <a:lstStyle/>
          <a:p>
            <a:fld id="{F9591D4C-BB8F-AE46-BE73-C616F30BBC5B}" type="slidenum">
              <a:rPr lang="en-US" smtClean="0"/>
              <a:pPr/>
              <a:t>13</a:t>
            </a:fld>
            <a:endParaRPr lang="en-US" dirty="0"/>
          </a:p>
        </p:txBody>
      </p:sp>
      <p:sp>
        <p:nvSpPr>
          <p:cNvPr id="5" name="Text Placeholder 4">
            <a:extLst>
              <a:ext uri="{FF2B5EF4-FFF2-40B4-BE49-F238E27FC236}">
                <a16:creationId xmlns:a16="http://schemas.microsoft.com/office/drawing/2014/main" id="{EB4E6FD2-5112-45F2-9358-6754723EC055}"/>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D391961B-D843-49CB-9908-F068C99E151A}"/>
              </a:ext>
            </a:extLst>
          </p:cNvPr>
          <p:cNvSpPr>
            <a:spLocks noGrp="1"/>
          </p:cNvSpPr>
          <p:nvPr>
            <p:ph type="title"/>
          </p:nvPr>
        </p:nvSpPr>
        <p:spPr/>
        <p:txBody>
          <a:bodyPr/>
          <a:lstStyle/>
          <a:p>
            <a:r>
              <a:rPr lang="en-US" dirty="0"/>
              <a:t>From planning to execution</a:t>
            </a:r>
          </a:p>
        </p:txBody>
      </p:sp>
    </p:spTree>
    <p:extLst>
      <p:ext uri="{BB962C8B-B14F-4D97-AF65-F5344CB8AC3E}">
        <p14:creationId xmlns:p14="http://schemas.microsoft.com/office/powerpoint/2010/main" val="3565602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01BD-D77F-4246-A1D3-BA6BBF0B335A}"/>
              </a:ext>
            </a:extLst>
          </p:cNvPr>
          <p:cNvSpPr>
            <a:spLocks noGrp="1"/>
          </p:cNvSpPr>
          <p:nvPr>
            <p:ph type="title"/>
          </p:nvPr>
        </p:nvSpPr>
        <p:spPr/>
        <p:txBody>
          <a:bodyPr/>
          <a:lstStyle/>
          <a:p>
            <a:r>
              <a:rPr lang="en-US" dirty="0"/>
              <a:t>The Feedback</a:t>
            </a:r>
          </a:p>
        </p:txBody>
      </p:sp>
      <p:sp>
        <p:nvSpPr>
          <p:cNvPr id="4" name="Text Placeholder 3">
            <a:extLst>
              <a:ext uri="{FF2B5EF4-FFF2-40B4-BE49-F238E27FC236}">
                <a16:creationId xmlns:a16="http://schemas.microsoft.com/office/drawing/2014/main" id="{61E1C184-D9C6-9B42-82CB-AF37A7EFFC2F}"/>
              </a:ext>
            </a:extLst>
          </p:cNvPr>
          <p:cNvSpPr>
            <a:spLocks noGrp="1"/>
          </p:cNvSpPr>
          <p:nvPr>
            <p:ph type="body" sz="quarter" idx="13"/>
          </p:nvPr>
        </p:nvSpPr>
        <p:spPr/>
        <p:txBody>
          <a:bodyPr/>
          <a:lstStyle/>
          <a:p>
            <a:endParaRPr lang="en-US" dirty="0"/>
          </a:p>
        </p:txBody>
      </p:sp>
      <p:sp>
        <p:nvSpPr>
          <p:cNvPr id="5" name="Slide Number Placeholder 4"/>
          <p:cNvSpPr>
            <a:spLocks noGrp="1"/>
          </p:cNvSpPr>
          <p:nvPr>
            <p:ph type="sldNum" sz="quarter" idx="4"/>
          </p:nvPr>
        </p:nvSpPr>
        <p:spPr/>
        <p:txBody>
          <a:bodyPr/>
          <a:lstStyle/>
          <a:p>
            <a:fld id="{F9591D4C-BB8F-AE46-BE73-C616F30BBC5B}" type="slidenum">
              <a:rPr lang="en-US" smtClean="0"/>
              <a:pPr/>
              <a:t>14</a:t>
            </a:fld>
            <a:endParaRPr lang="en-US" dirty="0"/>
          </a:p>
        </p:txBody>
      </p:sp>
      <p:pic>
        <p:nvPicPr>
          <p:cNvPr id="8" name="Picture Placeholder 7">
            <a:extLst>
              <a:ext uri="{FF2B5EF4-FFF2-40B4-BE49-F238E27FC236}">
                <a16:creationId xmlns:a16="http://schemas.microsoft.com/office/drawing/2014/main" id="{0DF7B9DD-7436-8C4B-8A53-10F4F1448FA9}"/>
              </a:ext>
            </a:extLst>
          </p:cNvPr>
          <p:cNvPicPr>
            <a:picLocks noGrp="1" noChangeAspect="1"/>
          </p:cNvPicPr>
          <p:nvPr>
            <p:ph type="pic" sz="quarter" idx="18"/>
          </p:nvPr>
        </p:nvPicPr>
        <p:blipFill>
          <a:blip r:embed="rId2"/>
          <a:srcRect t="27060" b="27060"/>
          <a:stretch>
            <a:fillRect/>
          </a:stretch>
        </p:blipFill>
        <p:spPr/>
      </p:pic>
    </p:spTree>
    <p:extLst>
      <p:ext uri="{BB962C8B-B14F-4D97-AF65-F5344CB8AC3E}">
        <p14:creationId xmlns:p14="http://schemas.microsoft.com/office/powerpoint/2010/main" val="865264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FBBEC9CF-699B-4057-A02A-154E03B5BAD3}"/>
              </a:ext>
            </a:extLst>
          </p:cNvPr>
          <p:cNvGraphicFramePr>
            <a:graphicFrameLocks noGrp="1"/>
          </p:cNvGraphicFramePr>
          <p:nvPr>
            <p:ph sz="quarter" idx="18"/>
            <p:extLst>
              <p:ext uri="{D42A27DB-BD31-4B8C-83A1-F6EECF244321}">
                <p14:modId xmlns:p14="http://schemas.microsoft.com/office/powerpoint/2010/main" val="1689503705"/>
              </p:ext>
            </p:extLst>
          </p:nvPr>
        </p:nvGraphicFramePr>
        <p:xfrm>
          <a:off x="309562" y="1426124"/>
          <a:ext cx="11572875" cy="50635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8BD22D19-C1A0-45E9-A033-31E8CAA72A13}"/>
              </a:ext>
            </a:extLst>
          </p:cNvPr>
          <p:cNvSpPr>
            <a:spLocks noGrp="1"/>
          </p:cNvSpPr>
          <p:nvPr>
            <p:ph type="body" idx="1"/>
          </p:nvPr>
        </p:nvSpPr>
        <p:spPr>
          <a:xfrm>
            <a:off x="515938" y="1426125"/>
            <a:ext cx="11160124" cy="435600"/>
          </a:xfrm>
        </p:spPr>
        <p:txBody>
          <a:bodyPr>
            <a:normAutofit/>
          </a:bodyPr>
          <a:lstStyle/>
          <a:p>
            <a:endParaRPr lang="en-US" dirty="0"/>
          </a:p>
        </p:txBody>
      </p:sp>
      <p:sp>
        <p:nvSpPr>
          <p:cNvPr id="4" name="Slide Number Placeholder 3">
            <a:extLst>
              <a:ext uri="{FF2B5EF4-FFF2-40B4-BE49-F238E27FC236}">
                <a16:creationId xmlns:a16="http://schemas.microsoft.com/office/drawing/2014/main" id="{A4973155-5D99-477F-A6B6-D036DFB25C3E}"/>
              </a:ext>
            </a:extLst>
          </p:cNvPr>
          <p:cNvSpPr>
            <a:spLocks noGrp="1"/>
          </p:cNvSpPr>
          <p:nvPr>
            <p:ph type="sldNum" sz="quarter" idx="12"/>
          </p:nvPr>
        </p:nvSpPr>
        <p:spPr/>
        <p:txBody>
          <a:bodyPr/>
          <a:lstStyle/>
          <a:p>
            <a:fld id="{F9591D4C-BB8F-AE46-BE73-C616F30BBC5B}" type="slidenum">
              <a:rPr lang="en-US" smtClean="0"/>
              <a:pPr/>
              <a:t>15</a:t>
            </a:fld>
            <a:endParaRPr lang="en-US" dirty="0"/>
          </a:p>
        </p:txBody>
      </p:sp>
      <p:sp>
        <p:nvSpPr>
          <p:cNvPr id="5" name="Text Placeholder 4">
            <a:extLst>
              <a:ext uri="{FF2B5EF4-FFF2-40B4-BE49-F238E27FC236}">
                <a16:creationId xmlns:a16="http://schemas.microsoft.com/office/drawing/2014/main" id="{A67DBE73-7088-429D-B2A2-2428C25196D3}"/>
              </a:ext>
            </a:extLst>
          </p:cNvPr>
          <p:cNvSpPr>
            <a:spLocks noGrp="1"/>
          </p:cNvSpPr>
          <p:nvPr>
            <p:ph type="body" sz="quarter" idx="15"/>
          </p:nvPr>
        </p:nvSpPr>
        <p:spPr/>
        <p:txBody>
          <a:bodyPr/>
          <a:lstStyle/>
          <a:p>
            <a:r>
              <a:rPr lang="en-US" dirty="0"/>
              <a:t>25 July</a:t>
            </a:r>
            <a:r>
              <a:rPr lang="zh-TW" altLang="en-US" dirty="0"/>
              <a:t> </a:t>
            </a:r>
            <a:r>
              <a:rPr lang="en-US" altLang="zh-TW" dirty="0"/>
              <a:t>2022</a:t>
            </a:r>
            <a:r>
              <a:rPr lang="zh-TW" altLang="en-US" dirty="0"/>
              <a:t> </a:t>
            </a:r>
            <a:r>
              <a:rPr lang="en-US" altLang="zh-TW" dirty="0"/>
              <a:t>–</a:t>
            </a:r>
            <a:r>
              <a:rPr lang="zh-TW" altLang="en-US" dirty="0"/>
              <a:t> </a:t>
            </a:r>
            <a:r>
              <a:rPr lang="en-US" altLang="zh-TW" dirty="0"/>
              <a:t>29</a:t>
            </a:r>
            <a:r>
              <a:rPr lang="zh-TW" altLang="en-US" dirty="0"/>
              <a:t> </a:t>
            </a:r>
            <a:r>
              <a:rPr lang="en-US" altLang="zh-TW" dirty="0"/>
              <a:t>July</a:t>
            </a:r>
            <a:r>
              <a:rPr lang="zh-TW" altLang="en-US" dirty="0"/>
              <a:t> </a:t>
            </a:r>
            <a:r>
              <a:rPr lang="en-US" altLang="zh-TW" dirty="0"/>
              <a:t>2022 for the members of the Indonesian Society of International Law</a:t>
            </a:r>
            <a:endParaRPr lang="en-US" dirty="0"/>
          </a:p>
          <a:p>
            <a:endParaRPr lang="en-US" dirty="0"/>
          </a:p>
        </p:txBody>
      </p:sp>
      <p:sp>
        <p:nvSpPr>
          <p:cNvPr id="6" name="Title 5">
            <a:extLst>
              <a:ext uri="{FF2B5EF4-FFF2-40B4-BE49-F238E27FC236}">
                <a16:creationId xmlns:a16="http://schemas.microsoft.com/office/drawing/2014/main" id="{0944D02C-51F6-473D-8DC0-1CAA307F2294}"/>
              </a:ext>
            </a:extLst>
          </p:cNvPr>
          <p:cNvSpPr>
            <a:spLocks noGrp="1"/>
          </p:cNvSpPr>
          <p:nvPr>
            <p:ph type="title"/>
          </p:nvPr>
        </p:nvSpPr>
        <p:spPr/>
        <p:txBody>
          <a:bodyPr/>
          <a:lstStyle/>
          <a:p>
            <a:r>
              <a:rPr lang="en-US" dirty="0"/>
              <a:t>Students’</a:t>
            </a:r>
            <a:r>
              <a:rPr lang="zh-TW" altLang="en-US" dirty="0"/>
              <a:t> </a:t>
            </a:r>
            <a:r>
              <a:rPr lang="en-US" altLang="zh-TW" dirty="0"/>
              <a:t>Feedback</a:t>
            </a:r>
            <a:endParaRPr lang="en-US" dirty="0"/>
          </a:p>
        </p:txBody>
      </p:sp>
    </p:spTree>
    <p:extLst>
      <p:ext uri="{BB962C8B-B14F-4D97-AF65-F5344CB8AC3E}">
        <p14:creationId xmlns:p14="http://schemas.microsoft.com/office/powerpoint/2010/main" val="3477562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6DDA9A3-28C2-4C99-8334-F988E9FF22E5}"/>
              </a:ext>
            </a:extLst>
          </p:cNvPr>
          <p:cNvGraphicFramePr>
            <a:graphicFrameLocks noGrp="1"/>
          </p:cNvGraphicFramePr>
          <p:nvPr>
            <p:ph sz="quarter" idx="18"/>
            <p:extLst>
              <p:ext uri="{D42A27DB-BD31-4B8C-83A1-F6EECF244321}">
                <p14:modId xmlns:p14="http://schemas.microsoft.com/office/powerpoint/2010/main" val="1916576454"/>
              </p:ext>
            </p:extLst>
          </p:nvPr>
        </p:nvGraphicFramePr>
        <p:xfrm>
          <a:off x="192505" y="1432200"/>
          <a:ext cx="11806989" cy="487652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DB2D22F3-DFD1-4188-BA2C-2FD9936B8B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B770F82-2992-4E94-A733-F9ECBA9AC633}"/>
              </a:ext>
            </a:extLst>
          </p:cNvPr>
          <p:cNvSpPr>
            <a:spLocks noGrp="1"/>
          </p:cNvSpPr>
          <p:nvPr>
            <p:ph type="sldNum" sz="quarter" idx="12"/>
          </p:nvPr>
        </p:nvSpPr>
        <p:spPr/>
        <p:txBody>
          <a:bodyPr/>
          <a:lstStyle/>
          <a:p>
            <a:fld id="{F9591D4C-BB8F-AE46-BE73-C616F30BBC5B}" type="slidenum">
              <a:rPr lang="en-US" smtClean="0"/>
              <a:pPr/>
              <a:t>16</a:t>
            </a:fld>
            <a:endParaRPr lang="en-US" dirty="0"/>
          </a:p>
        </p:txBody>
      </p:sp>
      <p:sp>
        <p:nvSpPr>
          <p:cNvPr id="5" name="Text Placeholder 4">
            <a:extLst>
              <a:ext uri="{FF2B5EF4-FFF2-40B4-BE49-F238E27FC236}">
                <a16:creationId xmlns:a16="http://schemas.microsoft.com/office/drawing/2014/main" id="{27F7B40F-9C08-4508-869F-8559FB6C654E}"/>
              </a:ext>
            </a:extLst>
          </p:cNvPr>
          <p:cNvSpPr>
            <a:spLocks noGrp="1"/>
          </p:cNvSpPr>
          <p:nvPr>
            <p:ph type="body" sz="quarter" idx="15"/>
          </p:nvPr>
        </p:nvSpPr>
        <p:spPr/>
        <p:txBody>
          <a:bodyPr/>
          <a:lstStyle/>
          <a:p>
            <a:r>
              <a:rPr lang="en-US" dirty="0"/>
              <a:t>25 July</a:t>
            </a:r>
            <a:r>
              <a:rPr lang="zh-TW" altLang="en-US" dirty="0"/>
              <a:t> </a:t>
            </a:r>
            <a:r>
              <a:rPr lang="en-US" altLang="zh-TW" dirty="0"/>
              <a:t>2022</a:t>
            </a:r>
            <a:r>
              <a:rPr lang="zh-TW" altLang="en-US" dirty="0"/>
              <a:t> </a:t>
            </a:r>
            <a:r>
              <a:rPr lang="en-US" altLang="zh-TW" dirty="0"/>
              <a:t>–</a:t>
            </a:r>
            <a:r>
              <a:rPr lang="zh-TW" altLang="en-US" dirty="0"/>
              <a:t> </a:t>
            </a:r>
            <a:r>
              <a:rPr lang="en-US" altLang="zh-TW" dirty="0"/>
              <a:t>29</a:t>
            </a:r>
            <a:r>
              <a:rPr lang="zh-TW" altLang="en-US" dirty="0"/>
              <a:t> </a:t>
            </a:r>
            <a:r>
              <a:rPr lang="en-US" altLang="zh-TW" dirty="0"/>
              <a:t>July</a:t>
            </a:r>
            <a:r>
              <a:rPr lang="zh-TW" altLang="en-US" dirty="0"/>
              <a:t> </a:t>
            </a:r>
            <a:r>
              <a:rPr lang="en-US" altLang="zh-TW" dirty="0"/>
              <a:t>2022 for the members of the Indonesian Society of International Law</a:t>
            </a:r>
            <a:endParaRPr lang="en-US" dirty="0"/>
          </a:p>
        </p:txBody>
      </p:sp>
      <p:sp>
        <p:nvSpPr>
          <p:cNvPr id="6" name="Title 5">
            <a:extLst>
              <a:ext uri="{FF2B5EF4-FFF2-40B4-BE49-F238E27FC236}">
                <a16:creationId xmlns:a16="http://schemas.microsoft.com/office/drawing/2014/main" id="{8E1DE5CE-045E-47DC-8F24-BFA7746350D7}"/>
              </a:ext>
            </a:extLst>
          </p:cNvPr>
          <p:cNvSpPr>
            <a:spLocks noGrp="1"/>
          </p:cNvSpPr>
          <p:nvPr>
            <p:ph type="title"/>
          </p:nvPr>
        </p:nvSpPr>
        <p:spPr/>
        <p:txBody>
          <a:bodyPr/>
          <a:lstStyle/>
          <a:p>
            <a:r>
              <a:rPr lang="en-US" dirty="0"/>
              <a:t>Students’</a:t>
            </a:r>
            <a:r>
              <a:rPr lang="zh-TW" altLang="en-US" dirty="0"/>
              <a:t> </a:t>
            </a:r>
            <a:r>
              <a:rPr lang="en-US" altLang="zh-TW" dirty="0"/>
              <a:t>Feedback</a:t>
            </a:r>
            <a:endParaRPr lang="en-US" dirty="0"/>
          </a:p>
        </p:txBody>
      </p:sp>
    </p:spTree>
    <p:extLst>
      <p:ext uri="{BB962C8B-B14F-4D97-AF65-F5344CB8AC3E}">
        <p14:creationId xmlns:p14="http://schemas.microsoft.com/office/powerpoint/2010/main" val="109120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D6DDA9A3-28C2-4C99-8334-F988E9FF22E5}"/>
              </a:ext>
            </a:extLst>
          </p:cNvPr>
          <p:cNvGraphicFramePr>
            <a:graphicFrameLocks noGrp="1"/>
          </p:cNvGraphicFramePr>
          <p:nvPr>
            <p:ph sz="quarter" idx="18"/>
            <p:extLst>
              <p:ext uri="{D42A27DB-BD31-4B8C-83A1-F6EECF244321}">
                <p14:modId xmlns:p14="http://schemas.microsoft.com/office/powerpoint/2010/main" val="3111716143"/>
              </p:ext>
            </p:extLst>
          </p:nvPr>
        </p:nvGraphicFramePr>
        <p:xfrm>
          <a:off x="192505" y="1514885"/>
          <a:ext cx="11806989" cy="487652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 Placeholder 2">
            <a:extLst>
              <a:ext uri="{FF2B5EF4-FFF2-40B4-BE49-F238E27FC236}">
                <a16:creationId xmlns:a16="http://schemas.microsoft.com/office/drawing/2014/main" id="{DB2D22F3-DFD1-4188-BA2C-2FD9936B8B6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B770F82-2992-4E94-A733-F9ECBA9AC633}"/>
              </a:ext>
            </a:extLst>
          </p:cNvPr>
          <p:cNvSpPr>
            <a:spLocks noGrp="1"/>
          </p:cNvSpPr>
          <p:nvPr>
            <p:ph type="sldNum" sz="quarter" idx="12"/>
          </p:nvPr>
        </p:nvSpPr>
        <p:spPr/>
        <p:txBody>
          <a:bodyPr/>
          <a:lstStyle/>
          <a:p>
            <a:fld id="{F9591D4C-BB8F-AE46-BE73-C616F30BBC5B}" type="slidenum">
              <a:rPr lang="en-US" smtClean="0"/>
              <a:pPr/>
              <a:t>17</a:t>
            </a:fld>
            <a:endParaRPr lang="en-US" dirty="0"/>
          </a:p>
        </p:txBody>
      </p:sp>
      <p:sp>
        <p:nvSpPr>
          <p:cNvPr id="5" name="Text Placeholder 4">
            <a:extLst>
              <a:ext uri="{FF2B5EF4-FFF2-40B4-BE49-F238E27FC236}">
                <a16:creationId xmlns:a16="http://schemas.microsoft.com/office/drawing/2014/main" id="{27F7B40F-9C08-4508-869F-8559FB6C654E}"/>
              </a:ext>
            </a:extLst>
          </p:cNvPr>
          <p:cNvSpPr>
            <a:spLocks noGrp="1"/>
          </p:cNvSpPr>
          <p:nvPr>
            <p:ph type="body" sz="quarter" idx="15"/>
          </p:nvPr>
        </p:nvSpPr>
        <p:spPr/>
        <p:txBody>
          <a:bodyPr/>
          <a:lstStyle/>
          <a:p>
            <a:r>
              <a:rPr lang="en-US" dirty="0"/>
              <a:t>25 July</a:t>
            </a:r>
            <a:r>
              <a:rPr lang="zh-TW" altLang="en-US" dirty="0"/>
              <a:t> </a:t>
            </a:r>
            <a:r>
              <a:rPr lang="en-US" altLang="zh-TW" dirty="0"/>
              <a:t>2022</a:t>
            </a:r>
            <a:r>
              <a:rPr lang="zh-TW" altLang="en-US" dirty="0"/>
              <a:t> </a:t>
            </a:r>
            <a:r>
              <a:rPr lang="en-US" altLang="zh-TW" dirty="0"/>
              <a:t>–</a:t>
            </a:r>
            <a:r>
              <a:rPr lang="zh-TW" altLang="en-US" dirty="0"/>
              <a:t> </a:t>
            </a:r>
            <a:r>
              <a:rPr lang="en-US" altLang="zh-TW" dirty="0"/>
              <a:t>29</a:t>
            </a:r>
            <a:r>
              <a:rPr lang="zh-TW" altLang="en-US" dirty="0"/>
              <a:t> </a:t>
            </a:r>
            <a:r>
              <a:rPr lang="en-US" altLang="zh-TW" dirty="0"/>
              <a:t>July</a:t>
            </a:r>
            <a:r>
              <a:rPr lang="zh-TW" altLang="en-US" dirty="0"/>
              <a:t> </a:t>
            </a:r>
            <a:r>
              <a:rPr lang="en-US" altLang="zh-TW" dirty="0"/>
              <a:t>2022 for the members of the Indonesian Society of International Law</a:t>
            </a:r>
            <a:endParaRPr lang="en-US" dirty="0"/>
          </a:p>
        </p:txBody>
      </p:sp>
      <p:sp>
        <p:nvSpPr>
          <p:cNvPr id="6" name="Title 5">
            <a:extLst>
              <a:ext uri="{FF2B5EF4-FFF2-40B4-BE49-F238E27FC236}">
                <a16:creationId xmlns:a16="http://schemas.microsoft.com/office/drawing/2014/main" id="{8E1DE5CE-045E-47DC-8F24-BFA7746350D7}"/>
              </a:ext>
            </a:extLst>
          </p:cNvPr>
          <p:cNvSpPr>
            <a:spLocks noGrp="1"/>
          </p:cNvSpPr>
          <p:nvPr>
            <p:ph type="title"/>
          </p:nvPr>
        </p:nvSpPr>
        <p:spPr/>
        <p:txBody>
          <a:bodyPr/>
          <a:lstStyle/>
          <a:p>
            <a:r>
              <a:rPr lang="en-US" dirty="0"/>
              <a:t>Students’</a:t>
            </a:r>
            <a:r>
              <a:rPr lang="zh-TW" altLang="en-US" dirty="0"/>
              <a:t> </a:t>
            </a:r>
            <a:r>
              <a:rPr lang="en-US" altLang="zh-TW" dirty="0"/>
              <a:t>Feedback</a:t>
            </a:r>
            <a:endParaRPr lang="en-US" dirty="0"/>
          </a:p>
        </p:txBody>
      </p:sp>
    </p:spTree>
    <p:extLst>
      <p:ext uri="{BB962C8B-B14F-4D97-AF65-F5344CB8AC3E}">
        <p14:creationId xmlns:p14="http://schemas.microsoft.com/office/powerpoint/2010/main" val="250477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4D4D41-2867-48EE-9F95-03F7DACF1486}"/>
              </a:ext>
            </a:extLst>
          </p:cNvPr>
          <p:cNvSpPr>
            <a:spLocks noGrp="1"/>
          </p:cNvSpPr>
          <p:nvPr>
            <p:ph sz="quarter" idx="18"/>
          </p:nvPr>
        </p:nvSpPr>
        <p:spPr/>
        <p:txBody>
          <a:bodyPr/>
          <a:lstStyle/>
          <a:p>
            <a:r>
              <a:rPr lang="en-US" dirty="0"/>
              <a:t>“I definitely will take classes like this again if DLA Piper held it again, because</a:t>
            </a:r>
            <a:r>
              <a:rPr lang="zh-TW" altLang="en-US" dirty="0"/>
              <a:t> </a:t>
            </a:r>
            <a:r>
              <a:rPr lang="en-US" altLang="zh-TW" dirty="0"/>
              <a:t>it</a:t>
            </a:r>
            <a:r>
              <a:rPr lang="zh-TW" altLang="en-US" dirty="0"/>
              <a:t> </a:t>
            </a:r>
            <a:r>
              <a:rPr lang="en-US" altLang="zh-TW" dirty="0"/>
              <a:t>helps</a:t>
            </a:r>
            <a:r>
              <a:rPr lang="zh-TW" altLang="en-US" dirty="0"/>
              <a:t> </a:t>
            </a:r>
            <a:r>
              <a:rPr lang="en-US" altLang="zh-TW" dirty="0"/>
              <a:t>me</a:t>
            </a:r>
            <a:r>
              <a:rPr lang="zh-TW" altLang="en-US" dirty="0"/>
              <a:t> </a:t>
            </a:r>
            <a:r>
              <a:rPr lang="en-US" altLang="zh-TW" dirty="0"/>
              <a:t>a</a:t>
            </a:r>
            <a:r>
              <a:rPr lang="zh-TW" altLang="en-US" dirty="0"/>
              <a:t> </a:t>
            </a:r>
            <a:r>
              <a:rPr lang="en-US" altLang="zh-TW" dirty="0"/>
              <a:t>lot</a:t>
            </a:r>
            <a:r>
              <a:rPr lang="zh-TW" altLang="en-US" dirty="0"/>
              <a:t> </a:t>
            </a:r>
            <a:r>
              <a:rPr lang="en-US" altLang="zh-TW" dirty="0"/>
              <a:t>and</a:t>
            </a:r>
            <a:r>
              <a:rPr lang="zh-TW" altLang="en-US" dirty="0"/>
              <a:t> </a:t>
            </a:r>
            <a:r>
              <a:rPr lang="en-US" altLang="zh-TW" dirty="0"/>
              <a:t>it’s</a:t>
            </a:r>
            <a:r>
              <a:rPr lang="zh-TW" altLang="en-US" dirty="0"/>
              <a:t> </a:t>
            </a:r>
            <a:r>
              <a:rPr lang="en-US" altLang="zh-TW" dirty="0"/>
              <a:t>fun.”</a:t>
            </a:r>
          </a:p>
          <a:p>
            <a:r>
              <a:rPr lang="en-US" dirty="0"/>
              <a:t>“Everything was perfect. I gained so much knowledge and insights about lawyering from this training course, which strengthen my desire to become a great lawyer in the future.”</a:t>
            </a:r>
          </a:p>
          <a:p>
            <a:r>
              <a:rPr lang="en-US" dirty="0"/>
              <a:t>This is of my life changing experience! Thank you for making this class and give your heart to this class…”</a:t>
            </a:r>
          </a:p>
          <a:p>
            <a:r>
              <a:rPr lang="en-US" dirty="0"/>
              <a:t>“It was greatly helpful. From this course, I got a lot of new wonderful knowledge and skills without feeling too pressured/ stressed because everyone was so welcoming and helpful. What’s really touched me is that I can see the mentors’ sincere efforts in putting this course to work. I loved the interaction…”</a:t>
            </a:r>
          </a:p>
          <a:p>
            <a:r>
              <a:rPr lang="en-US" dirty="0"/>
              <a:t>“Amazing teachers and mentors, very good use of technology for learning the skills taught…”</a:t>
            </a:r>
          </a:p>
        </p:txBody>
      </p:sp>
      <p:sp>
        <p:nvSpPr>
          <p:cNvPr id="3" name="Text Placeholder 2">
            <a:extLst>
              <a:ext uri="{FF2B5EF4-FFF2-40B4-BE49-F238E27FC236}">
                <a16:creationId xmlns:a16="http://schemas.microsoft.com/office/drawing/2014/main" id="{F4FB834E-29E6-4579-829F-D45C560C6565}"/>
              </a:ext>
            </a:extLst>
          </p:cNvPr>
          <p:cNvSpPr>
            <a:spLocks noGrp="1"/>
          </p:cNvSpPr>
          <p:nvPr>
            <p:ph type="body" idx="1"/>
          </p:nvPr>
        </p:nvSpPr>
        <p:spPr/>
        <p:txBody>
          <a:bodyPr/>
          <a:lstStyle/>
          <a:p>
            <a:r>
              <a:rPr lang="en-US" dirty="0"/>
              <a:t>What did the students say?</a:t>
            </a:r>
          </a:p>
        </p:txBody>
      </p:sp>
      <p:sp>
        <p:nvSpPr>
          <p:cNvPr id="4" name="Slide Number Placeholder 3">
            <a:extLst>
              <a:ext uri="{FF2B5EF4-FFF2-40B4-BE49-F238E27FC236}">
                <a16:creationId xmlns:a16="http://schemas.microsoft.com/office/drawing/2014/main" id="{1C41CECF-BCC7-4ACB-83CF-94C12E0BA6E2}"/>
              </a:ext>
            </a:extLst>
          </p:cNvPr>
          <p:cNvSpPr>
            <a:spLocks noGrp="1"/>
          </p:cNvSpPr>
          <p:nvPr>
            <p:ph type="sldNum" sz="quarter" idx="12"/>
          </p:nvPr>
        </p:nvSpPr>
        <p:spPr/>
        <p:txBody>
          <a:bodyPr/>
          <a:lstStyle/>
          <a:p>
            <a:fld id="{F9591D4C-BB8F-AE46-BE73-C616F30BBC5B}" type="slidenum">
              <a:rPr lang="en-US" smtClean="0"/>
              <a:pPr/>
              <a:t>18</a:t>
            </a:fld>
            <a:endParaRPr lang="en-US" dirty="0"/>
          </a:p>
        </p:txBody>
      </p:sp>
      <p:sp>
        <p:nvSpPr>
          <p:cNvPr id="5" name="Text Placeholder 4">
            <a:extLst>
              <a:ext uri="{FF2B5EF4-FFF2-40B4-BE49-F238E27FC236}">
                <a16:creationId xmlns:a16="http://schemas.microsoft.com/office/drawing/2014/main" id="{961D64ED-AAAA-4710-9439-2F17CC06928D}"/>
              </a:ext>
            </a:extLst>
          </p:cNvPr>
          <p:cNvSpPr>
            <a:spLocks noGrp="1"/>
          </p:cNvSpPr>
          <p:nvPr>
            <p:ph type="body" sz="quarter" idx="15"/>
          </p:nvPr>
        </p:nvSpPr>
        <p:spPr/>
        <p:txBody>
          <a:bodyPr/>
          <a:lstStyle/>
          <a:p>
            <a:r>
              <a:rPr lang="en-US" dirty="0"/>
              <a:t>25 July</a:t>
            </a:r>
            <a:r>
              <a:rPr lang="zh-TW" altLang="en-US" dirty="0"/>
              <a:t> </a:t>
            </a:r>
            <a:r>
              <a:rPr lang="en-US" altLang="zh-TW" dirty="0"/>
              <a:t>2022</a:t>
            </a:r>
            <a:r>
              <a:rPr lang="zh-TW" altLang="en-US" dirty="0"/>
              <a:t> </a:t>
            </a:r>
            <a:r>
              <a:rPr lang="en-US" altLang="zh-TW" dirty="0"/>
              <a:t>–</a:t>
            </a:r>
            <a:r>
              <a:rPr lang="zh-TW" altLang="en-US" dirty="0"/>
              <a:t> </a:t>
            </a:r>
            <a:r>
              <a:rPr lang="en-US" altLang="zh-TW" dirty="0"/>
              <a:t>29</a:t>
            </a:r>
            <a:r>
              <a:rPr lang="zh-TW" altLang="en-US" dirty="0"/>
              <a:t> </a:t>
            </a:r>
            <a:r>
              <a:rPr lang="en-US" altLang="zh-TW" dirty="0"/>
              <a:t>July</a:t>
            </a:r>
            <a:r>
              <a:rPr lang="zh-TW" altLang="en-US" dirty="0"/>
              <a:t> </a:t>
            </a:r>
            <a:r>
              <a:rPr lang="en-US" altLang="zh-TW" dirty="0"/>
              <a:t>2022 for the members of the Indonesian Society of International Law</a:t>
            </a:r>
            <a:endParaRPr lang="en-US" dirty="0"/>
          </a:p>
        </p:txBody>
      </p:sp>
      <p:sp>
        <p:nvSpPr>
          <p:cNvPr id="6" name="Title 5">
            <a:extLst>
              <a:ext uri="{FF2B5EF4-FFF2-40B4-BE49-F238E27FC236}">
                <a16:creationId xmlns:a16="http://schemas.microsoft.com/office/drawing/2014/main" id="{E2A3486E-6A38-4DC9-9042-13ED32D2932C}"/>
              </a:ext>
            </a:extLst>
          </p:cNvPr>
          <p:cNvSpPr>
            <a:spLocks noGrp="1"/>
          </p:cNvSpPr>
          <p:nvPr>
            <p:ph type="title"/>
          </p:nvPr>
        </p:nvSpPr>
        <p:spPr/>
        <p:txBody>
          <a:bodyPr/>
          <a:lstStyle/>
          <a:p>
            <a:r>
              <a:rPr lang="en-US" dirty="0"/>
              <a:t>Students’</a:t>
            </a:r>
            <a:r>
              <a:rPr lang="zh-TW" altLang="en-US" dirty="0"/>
              <a:t> </a:t>
            </a:r>
            <a:r>
              <a:rPr lang="en-US" altLang="zh-TW" dirty="0"/>
              <a:t>Feedback</a:t>
            </a:r>
            <a:endParaRPr lang="en-US" dirty="0"/>
          </a:p>
        </p:txBody>
      </p:sp>
    </p:spTree>
    <p:extLst>
      <p:ext uri="{BB962C8B-B14F-4D97-AF65-F5344CB8AC3E}">
        <p14:creationId xmlns:p14="http://schemas.microsoft.com/office/powerpoint/2010/main" val="588705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FBBEC9CF-699B-4057-A02A-154E03B5BAD3}"/>
              </a:ext>
            </a:extLst>
          </p:cNvPr>
          <p:cNvGraphicFramePr>
            <a:graphicFrameLocks noGrp="1"/>
          </p:cNvGraphicFramePr>
          <p:nvPr>
            <p:ph sz="quarter" idx="18"/>
            <p:extLst>
              <p:ext uri="{D42A27DB-BD31-4B8C-83A1-F6EECF244321}">
                <p14:modId xmlns:p14="http://schemas.microsoft.com/office/powerpoint/2010/main" val="3338075468"/>
              </p:ext>
            </p:extLst>
          </p:nvPr>
        </p:nvGraphicFramePr>
        <p:xfrm>
          <a:off x="309562" y="1426124"/>
          <a:ext cx="11572875" cy="50635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8BD22D19-C1A0-45E9-A033-31E8CAA72A13}"/>
              </a:ext>
            </a:extLst>
          </p:cNvPr>
          <p:cNvSpPr>
            <a:spLocks noGrp="1"/>
          </p:cNvSpPr>
          <p:nvPr>
            <p:ph type="body" idx="1"/>
          </p:nvPr>
        </p:nvSpPr>
        <p:spPr>
          <a:xfrm>
            <a:off x="515938" y="1426125"/>
            <a:ext cx="11160124" cy="435600"/>
          </a:xfrm>
        </p:spPr>
        <p:txBody>
          <a:bodyPr>
            <a:normAutofit/>
          </a:bodyPr>
          <a:lstStyle/>
          <a:p>
            <a:endParaRPr lang="en-US" dirty="0"/>
          </a:p>
        </p:txBody>
      </p:sp>
      <p:sp>
        <p:nvSpPr>
          <p:cNvPr id="4" name="Slide Number Placeholder 3">
            <a:extLst>
              <a:ext uri="{FF2B5EF4-FFF2-40B4-BE49-F238E27FC236}">
                <a16:creationId xmlns:a16="http://schemas.microsoft.com/office/drawing/2014/main" id="{A4973155-5D99-477F-A6B6-D036DFB25C3E}"/>
              </a:ext>
            </a:extLst>
          </p:cNvPr>
          <p:cNvSpPr>
            <a:spLocks noGrp="1"/>
          </p:cNvSpPr>
          <p:nvPr>
            <p:ph type="sldNum" sz="quarter" idx="12"/>
          </p:nvPr>
        </p:nvSpPr>
        <p:spPr/>
        <p:txBody>
          <a:bodyPr/>
          <a:lstStyle/>
          <a:p>
            <a:fld id="{F9591D4C-BB8F-AE46-BE73-C616F30BBC5B}" type="slidenum">
              <a:rPr lang="en-US" smtClean="0"/>
              <a:pPr/>
              <a:t>19</a:t>
            </a:fld>
            <a:endParaRPr lang="en-US" dirty="0"/>
          </a:p>
        </p:txBody>
      </p:sp>
      <p:sp>
        <p:nvSpPr>
          <p:cNvPr id="5" name="Text Placeholder 4">
            <a:extLst>
              <a:ext uri="{FF2B5EF4-FFF2-40B4-BE49-F238E27FC236}">
                <a16:creationId xmlns:a16="http://schemas.microsoft.com/office/drawing/2014/main" id="{A67DBE73-7088-429D-B2A2-2428C25196D3}"/>
              </a:ext>
            </a:extLst>
          </p:cNvPr>
          <p:cNvSpPr>
            <a:spLocks noGrp="1"/>
          </p:cNvSpPr>
          <p:nvPr>
            <p:ph type="body" sz="quarter" idx="15"/>
          </p:nvPr>
        </p:nvSpPr>
        <p:spPr/>
        <p:txBody>
          <a:bodyPr/>
          <a:lstStyle/>
          <a:p>
            <a:r>
              <a:rPr lang="en-US" dirty="0"/>
              <a:t>25 July</a:t>
            </a:r>
            <a:r>
              <a:rPr lang="zh-TW" altLang="en-US" dirty="0"/>
              <a:t> </a:t>
            </a:r>
            <a:r>
              <a:rPr lang="en-US" altLang="zh-TW" dirty="0"/>
              <a:t>2022</a:t>
            </a:r>
            <a:r>
              <a:rPr lang="zh-TW" altLang="en-US" dirty="0"/>
              <a:t> </a:t>
            </a:r>
            <a:r>
              <a:rPr lang="en-US" altLang="zh-TW" dirty="0"/>
              <a:t>–</a:t>
            </a:r>
            <a:r>
              <a:rPr lang="zh-TW" altLang="en-US" dirty="0"/>
              <a:t> </a:t>
            </a:r>
            <a:r>
              <a:rPr lang="en-US" altLang="zh-TW" dirty="0"/>
              <a:t>29</a:t>
            </a:r>
            <a:r>
              <a:rPr lang="zh-TW" altLang="en-US" dirty="0"/>
              <a:t> </a:t>
            </a:r>
            <a:r>
              <a:rPr lang="en-US" altLang="zh-TW" dirty="0"/>
              <a:t>July</a:t>
            </a:r>
            <a:r>
              <a:rPr lang="zh-TW" altLang="en-US" dirty="0"/>
              <a:t> </a:t>
            </a:r>
            <a:r>
              <a:rPr lang="en-US" altLang="zh-TW" dirty="0"/>
              <a:t>2022 for the members of the Indonesian Society of International Law</a:t>
            </a:r>
            <a:endParaRPr lang="en-US" dirty="0"/>
          </a:p>
          <a:p>
            <a:endParaRPr lang="en-US" dirty="0"/>
          </a:p>
        </p:txBody>
      </p:sp>
      <p:sp>
        <p:nvSpPr>
          <p:cNvPr id="6" name="Title 5">
            <a:extLst>
              <a:ext uri="{FF2B5EF4-FFF2-40B4-BE49-F238E27FC236}">
                <a16:creationId xmlns:a16="http://schemas.microsoft.com/office/drawing/2014/main" id="{0944D02C-51F6-473D-8DC0-1CAA307F2294}"/>
              </a:ext>
            </a:extLst>
          </p:cNvPr>
          <p:cNvSpPr>
            <a:spLocks noGrp="1"/>
          </p:cNvSpPr>
          <p:nvPr>
            <p:ph type="title"/>
          </p:nvPr>
        </p:nvSpPr>
        <p:spPr/>
        <p:txBody>
          <a:bodyPr/>
          <a:lstStyle/>
          <a:p>
            <a:r>
              <a:rPr lang="en-US" dirty="0"/>
              <a:t>Students’</a:t>
            </a:r>
            <a:r>
              <a:rPr lang="zh-TW" altLang="en-US" dirty="0"/>
              <a:t> </a:t>
            </a:r>
            <a:r>
              <a:rPr lang="en-US" altLang="zh-TW" dirty="0"/>
              <a:t>Feedback</a:t>
            </a:r>
            <a:endParaRPr lang="en-US" dirty="0"/>
          </a:p>
        </p:txBody>
      </p:sp>
    </p:spTree>
    <p:extLst>
      <p:ext uri="{BB962C8B-B14F-4D97-AF65-F5344CB8AC3E}">
        <p14:creationId xmlns:p14="http://schemas.microsoft.com/office/powerpoint/2010/main" val="1736023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Michael Gill, Consultant, DLA Piper</a:t>
            </a:r>
          </a:p>
          <a:p>
            <a:r>
              <a:rPr lang="en-US" dirty="0"/>
              <a:t>Aaron Chan, Pro Bono Associate – Asia, DLA Piper</a:t>
            </a:r>
          </a:p>
        </p:txBody>
      </p:sp>
      <p:sp>
        <p:nvSpPr>
          <p:cNvPr id="3" name="Title 2"/>
          <p:cNvSpPr>
            <a:spLocks noGrp="1"/>
          </p:cNvSpPr>
          <p:nvPr>
            <p:ph type="title"/>
          </p:nvPr>
        </p:nvSpPr>
        <p:spPr/>
        <p:txBody>
          <a:bodyPr/>
          <a:lstStyle/>
          <a:p>
            <a:r>
              <a:rPr lang="en-US" dirty="0"/>
              <a:t>Enhancing the Next-Generation Lawyers’ Skills for APAC Legal Future</a:t>
            </a:r>
          </a:p>
        </p:txBody>
      </p:sp>
    </p:spTree>
    <p:extLst>
      <p:ext uri="{BB962C8B-B14F-4D97-AF65-F5344CB8AC3E}">
        <p14:creationId xmlns:p14="http://schemas.microsoft.com/office/powerpoint/2010/main" val="2239855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01BD-D77F-4246-A1D3-BA6BBF0B335A}"/>
              </a:ext>
            </a:extLst>
          </p:cNvPr>
          <p:cNvSpPr>
            <a:spLocks noGrp="1"/>
          </p:cNvSpPr>
          <p:nvPr>
            <p:ph type="title"/>
          </p:nvPr>
        </p:nvSpPr>
        <p:spPr/>
        <p:txBody>
          <a:bodyPr/>
          <a:lstStyle/>
          <a:p>
            <a:r>
              <a:rPr lang="en-US" dirty="0"/>
              <a:t>Demonstration</a:t>
            </a:r>
          </a:p>
        </p:txBody>
      </p:sp>
      <p:sp>
        <p:nvSpPr>
          <p:cNvPr id="4" name="Text Placeholder 3">
            <a:extLst>
              <a:ext uri="{FF2B5EF4-FFF2-40B4-BE49-F238E27FC236}">
                <a16:creationId xmlns:a16="http://schemas.microsoft.com/office/drawing/2014/main" id="{61E1C184-D9C6-9B42-82CB-AF37A7EFFC2F}"/>
              </a:ext>
            </a:extLst>
          </p:cNvPr>
          <p:cNvSpPr>
            <a:spLocks noGrp="1"/>
          </p:cNvSpPr>
          <p:nvPr>
            <p:ph type="body" sz="quarter" idx="13"/>
          </p:nvPr>
        </p:nvSpPr>
        <p:spPr/>
        <p:txBody>
          <a:bodyPr/>
          <a:lstStyle/>
          <a:p>
            <a:r>
              <a:rPr lang="en-US" dirty="0"/>
              <a:t>We welcome comments on our activities</a:t>
            </a:r>
          </a:p>
        </p:txBody>
      </p:sp>
      <p:sp>
        <p:nvSpPr>
          <p:cNvPr id="5" name="Slide Number Placeholder 4"/>
          <p:cNvSpPr>
            <a:spLocks noGrp="1"/>
          </p:cNvSpPr>
          <p:nvPr>
            <p:ph type="sldNum" sz="quarter" idx="4"/>
          </p:nvPr>
        </p:nvSpPr>
        <p:spPr/>
        <p:txBody>
          <a:bodyPr/>
          <a:lstStyle/>
          <a:p>
            <a:fld id="{F9591D4C-BB8F-AE46-BE73-C616F30BBC5B}" type="slidenum">
              <a:rPr lang="en-US" smtClean="0"/>
              <a:pPr/>
              <a:t>20</a:t>
            </a:fld>
            <a:endParaRPr lang="en-US" dirty="0"/>
          </a:p>
        </p:txBody>
      </p:sp>
      <p:pic>
        <p:nvPicPr>
          <p:cNvPr id="8" name="Picture Placeholder 7">
            <a:extLst>
              <a:ext uri="{FF2B5EF4-FFF2-40B4-BE49-F238E27FC236}">
                <a16:creationId xmlns:a16="http://schemas.microsoft.com/office/drawing/2014/main" id="{0DF7B9DD-7436-8C4B-8A53-10F4F1448FA9}"/>
              </a:ext>
            </a:extLst>
          </p:cNvPr>
          <p:cNvPicPr>
            <a:picLocks noGrp="1" noChangeAspect="1"/>
          </p:cNvPicPr>
          <p:nvPr>
            <p:ph type="pic" sz="quarter" idx="18"/>
          </p:nvPr>
        </p:nvPicPr>
        <p:blipFill>
          <a:blip r:embed="rId2"/>
          <a:srcRect t="27060" b="27060"/>
          <a:stretch>
            <a:fillRect/>
          </a:stretch>
        </p:blipFill>
        <p:spPr/>
      </p:pic>
    </p:spTree>
    <p:extLst>
      <p:ext uri="{BB962C8B-B14F-4D97-AF65-F5344CB8AC3E}">
        <p14:creationId xmlns:p14="http://schemas.microsoft.com/office/powerpoint/2010/main" val="2151978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06EE0-14ED-4E15-ACFF-7B483B317A1D}"/>
              </a:ext>
            </a:extLst>
          </p:cNvPr>
          <p:cNvSpPr>
            <a:spLocks noGrp="1"/>
          </p:cNvSpPr>
          <p:nvPr>
            <p:ph sz="quarter" idx="18"/>
          </p:nvPr>
        </p:nvSpPr>
        <p:spPr>
          <a:xfrm>
            <a:off x="515938" y="1910947"/>
            <a:ext cx="11160124" cy="4947053"/>
          </a:xfrm>
        </p:spPr>
        <p:txBody>
          <a:bodyPr/>
          <a:lstStyle/>
          <a:p>
            <a:r>
              <a:rPr lang="en-US" dirty="0"/>
              <a:t>The husband and wife arrive at the pro bono lawyer’s office. The lawyer greets them and asks them to sit down and explain what they have come to the clinic. The husband introduces himself and introduces his wife. The wife is standing behind her husband and is looking down at the floor. The wife does not speak and is fidgeting.  </a:t>
            </a:r>
          </a:p>
          <a:p>
            <a:endParaRPr lang="en-US" dirty="0"/>
          </a:p>
          <a:p>
            <a:r>
              <a:rPr lang="en-US" dirty="0"/>
              <a:t>The husband starts to talk. He says that his wife's aunt recently died and left a house to his wife. The husband says his wife wants advice on how to sell the property quickly. The husband says he wants to invest the monies from the sale of the house in his business.  </a:t>
            </a:r>
          </a:p>
          <a:p>
            <a:endParaRPr lang="en-US" dirty="0"/>
          </a:p>
          <a:p>
            <a:r>
              <a:rPr lang="en-US" dirty="0"/>
              <a:t>Discussion questions: </a:t>
            </a:r>
          </a:p>
          <a:p>
            <a:pPr lvl="1"/>
            <a:r>
              <a:rPr lang="en-US" dirty="0"/>
              <a:t>Who is the client in this situation? </a:t>
            </a:r>
          </a:p>
          <a:p>
            <a:pPr lvl="1"/>
            <a:r>
              <a:rPr lang="en-US" dirty="0"/>
              <a:t>What ethical issues may arise here, and </a:t>
            </a:r>
          </a:p>
          <a:p>
            <a:pPr lvl="1"/>
            <a:r>
              <a:rPr lang="en-US" dirty="0"/>
              <a:t>What should the lawyer do in this situation? </a:t>
            </a:r>
          </a:p>
        </p:txBody>
      </p:sp>
      <p:sp>
        <p:nvSpPr>
          <p:cNvPr id="3" name="Text Placeholder 2">
            <a:extLst>
              <a:ext uri="{FF2B5EF4-FFF2-40B4-BE49-F238E27FC236}">
                <a16:creationId xmlns:a16="http://schemas.microsoft.com/office/drawing/2014/main" id="{23F07F98-794D-432F-A204-89366EDE09E1}"/>
              </a:ext>
            </a:extLst>
          </p:cNvPr>
          <p:cNvSpPr>
            <a:spLocks noGrp="1"/>
          </p:cNvSpPr>
          <p:nvPr>
            <p:ph type="body" idx="1"/>
          </p:nvPr>
        </p:nvSpPr>
        <p:spPr/>
        <p:txBody>
          <a:bodyPr/>
          <a:lstStyle/>
          <a:p>
            <a:r>
              <a:rPr lang="en-US" dirty="0"/>
              <a:t>Part 1</a:t>
            </a:r>
          </a:p>
        </p:txBody>
      </p:sp>
      <p:sp>
        <p:nvSpPr>
          <p:cNvPr id="4" name="Slide Number Placeholder 3">
            <a:extLst>
              <a:ext uri="{FF2B5EF4-FFF2-40B4-BE49-F238E27FC236}">
                <a16:creationId xmlns:a16="http://schemas.microsoft.com/office/drawing/2014/main" id="{C71F0CCF-7F14-441E-90FA-4EB2C9F456D5}"/>
              </a:ext>
            </a:extLst>
          </p:cNvPr>
          <p:cNvSpPr>
            <a:spLocks noGrp="1"/>
          </p:cNvSpPr>
          <p:nvPr>
            <p:ph type="sldNum" sz="quarter" idx="12"/>
          </p:nvPr>
        </p:nvSpPr>
        <p:spPr/>
        <p:txBody>
          <a:bodyPr/>
          <a:lstStyle/>
          <a:p>
            <a:fld id="{F9591D4C-BB8F-AE46-BE73-C616F30BBC5B}" type="slidenum">
              <a:rPr lang="en-US" smtClean="0"/>
              <a:pPr/>
              <a:t>21</a:t>
            </a:fld>
            <a:endParaRPr lang="en-US" dirty="0"/>
          </a:p>
        </p:txBody>
      </p:sp>
      <p:sp>
        <p:nvSpPr>
          <p:cNvPr id="5" name="Text Placeholder 4">
            <a:extLst>
              <a:ext uri="{FF2B5EF4-FFF2-40B4-BE49-F238E27FC236}">
                <a16:creationId xmlns:a16="http://schemas.microsoft.com/office/drawing/2014/main" id="{884FC763-7647-430D-96D9-F24491B40845}"/>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06FE12A2-9DF4-41A1-8E33-3D0CB885AD51}"/>
              </a:ext>
            </a:extLst>
          </p:cNvPr>
          <p:cNvSpPr>
            <a:spLocks noGrp="1"/>
          </p:cNvSpPr>
          <p:nvPr>
            <p:ph type="title"/>
          </p:nvPr>
        </p:nvSpPr>
        <p:spPr/>
        <p:txBody>
          <a:bodyPr/>
          <a:lstStyle/>
          <a:p>
            <a:r>
              <a:rPr lang="en-US" dirty="0"/>
              <a:t>Activity 1: Interview skills including ethical issues</a:t>
            </a:r>
          </a:p>
        </p:txBody>
      </p:sp>
    </p:spTree>
    <p:extLst>
      <p:ext uri="{BB962C8B-B14F-4D97-AF65-F5344CB8AC3E}">
        <p14:creationId xmlns:p14="http://schemas.microsoft.com/office/powerpoint/2010/main" val="2794987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06EE0-14ED-4E15-ACFF-7B483B317A1D}"/>
              </a:ext>
            </a:extLst>
          </p:cNvPr>
          <p:cNvSpPr>
            <a:spLocks noGrp="1"/>
          </p:cNvSpPr>
          <p:nvPr>
            <p:ph sz="quarter" idx="18"/>
          </p:nvPr>
        </p:nvSpPr>
        <p:spPr>
          <a:xfrm>
            <a:off x="515939" y="1911514"/>
            <a:ext cx="11160124" cy="4947053"/>
          </a:xfrm>
        </p:spPr>
        <p:txBody>
          <a:bodyPr/>
          <a:lstStyle/>
          <a:p>
            <a:r>
              <a:rPr lang="en-US" dirty="0"/>
              <a:t>The lawyer realizes the potential conflict and asks the husband to wait outside the meeting room while he speaks with the wife. The husband objects, speaks loudly and insists on staying. </a:t>
            </a:r>
          </a:p>
          <a:p>
            <a:endParaRPr lang="en-US" dirty="0"/>
          </a:p>
          <a:p>
            <a:r>
              <a:rPr lang="en-US" dirty="0"/>
              <a:t>Eventually the husband leaves the room.   </a:t>
            </a:r>
          </a:p>
          <a:p>
            <a:endParaRPr lang="en-US" dirty="0"/>
          </a:p>
          <a:p>
            <a:r>
              <a:rPr lang="en-US" dirty="0"/>
              <a:t>Discussion questions: </a:t>
            </a:r>
          </a:p>
          <a:p>
            <a:pPr lvl="1"/>
            <a:r>
              <a:rPr lang="en-US" dirty="0"/>
              <a:t>What should the lawyer do next? </a:t>
            </a:r>
          </a:p>
          <a:p>
            <a:pPr lvl="1"/>
            <a:r>
              <a:rPr lang="en-US" dirty="0"/>
              <a:t>What particular issues should the lawyer explain to the wife about a lawyer client relationship? </a:t>
            </a:r>
          </a:p>
          <a:p>
            <a:pPr lvl="1"/>
            <a:r>
              <a:rPr lang="en-US" dirty="0"/>
              <a:t>What particular steps should the lawyer take when interviewing the wife? </a:t>
            </a:r>
          </a:p>
        </p:txBody>
      </p:sp>
      <p:sp>
        <p:nvSpPr>
          <p:cNvPr id="3" name="Text Placeholder 2">
            <a:extLst>
              <a:ext uri="{FF2B5EF4-FFF2-40B4-BE49-F238E27FC236}">
                <a16:creationId xmlns:a16="http://schemas.microsoft.com/office/drawing/2014/main" id="{23F07F98-794D-432F-A204-89366EDE09E1}"/>
              </a:ext>
            </a:extLst>
          </p:cNvPr>
          <p:cNvSpPr>
            <a:spLocks noGrp="1"/>
          </p:cNvSpPr>
          <p:nvPr>
            <p:ph type="body" idx="1"/>
          </p:nvPr>
        </p:nvSpPr>
        <p:spPr/>
        <p:txBody>
          <a:bodyPr/>
          <a:lstStyle/>
          <a:p>
            <a:r>
              <a:rPr lang="en-US" dirty="0"/>
              <a:t>Part 2</a:t>
            </a:r>
          </a:p>
        </p:txBody>
      </p:sp>
      <p:sp>
        <p:nvSpPr>
          <p:cNvPr id="4" name="Slide Number Placeholder 3">
            <a:extLst>
              <a:ext uri="{FF2B5EF4-FFF2-40B4-BE49-F238E27FC236}">
                <a16:creationId xmlns:a16="http://schemas.microsoft.com/office/drawing/2014/main" id="{C71F0CCF-7F14-441E-90FA-4EB2C9F456D5}"/>
              </a:ext>
            </a:extLst>
          </p:cNvPr>
          <p:cNvSpPr>
            <a:spLocks noGrp="1"/>
          </p:cNvSpPr>
          <p:nvPr>
            <p:ph type="sldNum" sz="quarter" idx="12"/>
          </p:nvPr>
        </p:nvSpPr>
        <p:spPr/>
        <p:txBody>
          <a:bodyPr/>
          <a:lstStyle/>
          <a:p>
            <a:fld id="{F9591D4C-BB8F-AE46-BE73-C616F30BBC5B}" type="slidenum">
              <a:rPr lang="en-US" smtClean="0"/>
              <a:pPr/>
              <a:t>22</a:t>
            </a:fld>
            <a:endParaRPr lang="en-US" dirty="0"/>
          </a:p>
        </p:txBody>
      </p:sp>
      <p:sp>
        <p:nvSpPr>
          <p:cNvPr id="5" name="Text Placeholder 4">
            <a:extLst>
              <a:ext uri="{FF2B5EF4-FFF2-40B4-BE49-F238E27FC236}">
                <a16:creationId xmlns:a16="http://schemas.microsoft.com/office/drawing/2014/main" id="{884FC763-7647-430D-96D9-F24491B40845}"/>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06FE12A2-9DF4-41A1-8E33-3D0CB885AD51}"/>
              </a:ext>
            </a:extLst>
          </p:cNvPr>
          <p:cNvSpPr>
            <a:spLocks noGrp="1"/>
          </p:cNvSpPr>
          <p:nvPr>
            <p:ph type="title"/>
          </p:nvPr>
        </p:nvSpPr>
        <p:spPr/>
        <p:txBody>
          <a:bodyPr/>
          <a:lstStyle/>
          <a:p>
            <a:r>
              <a:rPr lang="en-US" dirty="0"/>
              <a:t>Activity 1: Interview skills including ethical issues</a:t>
            </a:r>
          </a:p>
        </p:txBody>
      </p:sp>
    </p:spTree>
    <p:extLst>
      <p:ext uri="{BB962C8B-B14F-4D97-AF65-F5344CB8AC3E}">
        <p14:creationId xmlns:p14="http://schemas.microsoft.com/office/powerpoint/2010/main" val="754924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06EE0-14ED-4E15-ACFF-7B483B317A1D}"/>
              </a:ext>
            </a:extLst>
          </p:cNvPr>
          <p:cNvSpPr>
            <a:spLocks noGrp="1"/>
          </p:cNvSpPr>
          <p:nvPr>
            <p:ph sz="quarter" idx="18"/>
          </p:nvPr>
        </p:nvSpPr>
        <p:spPr>
          <a:xfrm>
            <a:off x="515939" y="1867800"/>
            <a:ext cx="11160124" cy="4523609"/>
          </a:xfrm>
        </p:spPr>
        <p:txBody>
          <a:bodyPr/>
          <a:lstStyle/>
          <a:p>
            <a:r>
              <a:rPr lang="en-US" dirty="0"/>
              <a:t>The wife is clearly confused. She is unsure whether to sell the house but she wants some of the money to go to her and her children. She has a lot of documents about the house which she doesn’t understand. She is anxious that her husband will find out about what she and the lawyer discuss in their meeting. </a:t>
            </a:r>
          </a:p>
          <a:p>
            <a:pPr marL="0" indent="0">
              <a:buNone/>
            </a:pPr>
            <a:r>
              <a:rPr lang="en-US" dirty="0"/>
              <a:t> </a:t>
            </a:r>
          </a:p>
          <a:p>
            <a:r>
              <a:rPr lang="en-US" dirty="0"/>
              <a:t>Discussion questions: </a:t>
            </a:r>
          </a:p>
          <a:p>
            <a:pPr lvl="1"/>
            <a:r>
              <a:rPr lang="en-US" dirty="0"/>
              <a:t>Which duties did the lawyer explain to the wife? Did the lawyer miss explaining any? </a:t>
            </a:r>
          </a:p>
          <a:p>
            <a:pPr lvl="1"/>
            <a:r>
              <a:rPr lang="en-US" dirty="0"/>
              <a:t>How did the lawyer adapt their interview style to the communicate with the wife? </a:t>
            </a:r>
          </a:p>
          <a:p>
            <a:pPr lvl="1"/>
            <a:r>
              <a:rPr lang="en-US" dirty="0"/>
              <a:t>Is there anything else you would have done as the interviewer? </a:t>
            </a:r>
          </a:p>
        </p:txBody>
      </p:sp>
      <p:sp>
        <p:nvSpPr>
          <p:cNvPr id="3" name="Text Placeholder 2">
            <a:extLst>
              <a:ext uri="{FF2B5EF4-FFF2-40B4-BE49-F238E27FC236}">
                <a16:creationId xmlns:a16="http://schemas.microsoft.com/office/drawing/2014/main" id="{23F07F98-794D-432F-A204-89366EDE09E1}"/>
              </a:ext>
            </a:extLst>
          </p:cNvPr>
          <p:cNvSpPr>
            <a:spLocks noGrp="1"/>
          </p:cNvSpPr>
          <p:nvPr>
            <p:ph type="body" idx="1"/>
          </p:nvPr>
        </p:nvSpPr>
        <p:spPr/>
        <p:txBody>
          <a:bodyPr/>
          <a:lstStyle/>
          <a:p>
            <a:r>
              <a:rPr lang="en-US" dirty="0"/>
              <a:t>Part 3</a:t>
            </a:r>
          </a:p>
        </p:txBody>
      </p:sp>
      <p:sp>
        <p:nvSpPr>
          <p:cNvPr id="4" name="Slide Number Placeholder 3">
            <a:extLst>
              <a:ext uri="{FF2B5EF4-FFF2-40B4-BE49-F238E27FC236}">
                <a16:creationId xmlns:a16="http://schemas.microsoft.com/office/drawing/2014/main" id="{C71F0CCF-7F14-441E-90FA-4EB2C9F456D5}"/>
              </a:ext>
            </a:extLst>
          </p:cNvPr>
          <p:cNvSpPr>
            <a:spLocks noGrp="1"/>
          </p:cNvSpPr>
          <p:nvPr>
            <p:ph type="sldNum" sz="quarter" idx="12"/>
          </p:nvPr>
        </p:nvSpPr>
        <p:spPr/>
        <p:txBody>
          <a:bodyPr/>
          <a:lstStyle/>
          <a:p>
            <a:fld id="{F9591D4C-BB8F-AE46-BE73-C616F30BBC5B}" type="slidenum">
              <a:rPr lang="en-US" smtClean="0"/>
              <a:pPr/>
              <a:t>23</a:t>
            </a:fld>
            <a:endParaRPr lang="en-US" dirty="0"/>
          </a:p>
        </p:txBody>
      </p:sp>
      <p:sp>
        <p:nvSpPr>
          <p:cNvPr id="5" name="Text Placeholder 4">
            <a:extLst>
              <a:ext uri="{FF2B5EF4-FFF2-40B4-BE49-F238E27FC236}">
                <a16:creationId xmlns:a16="http://schemas.microsoft.com/office/drawing/2014/main" id="{884FC763-7647-430D-96D9-F24491B40845}"/>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06FE12A2-9DF4-41A1-8E33-3D0CB885AD51}"/>
              </a:ext>
            </a:extLst>
          </p:cNvPr>
          <p:cNvSpPr>
            <a:spLocks noGrp="1"/>
          </p:cNvSpPr>
          <p:nvPr>
            <p:ph type="title"/>
          </p:nvPr>
        </p:nvSpPr>
        <p:spPr/>
        <p:txBody>
          <a:bodyPr/>
          <a:lstStyle/>
          <a:p>
            <a:r>
              <a:rPr lang="en-US" dirty="0"/>
              <a:t>Activity 1: Interview skills including ethical issues</a:t>
            </a:r>
          </a:p>
        </p:txBody>
      </p:sp>
    </p:spTree>
    <p:extLst>
      <p:ext uri="{BB962C8B-B14F-4D97-AF65-F5344CB8AC3E}">
        <p14:creationId xmlns:p14="http://schemas.microsoft.com/office/powerpoint/2010/main" val="1025969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93C0E6E-9B5A-4699-ACFD-B7CD5E6C63ED}"/>
              </a:ext>
            </a:extLst>
          </p:cNvPr>
          <p:cNvSpPr>
            <a:spLocks noGrp="1"/>
          </p:cNvSpPr>
          <p:nvPr>
            <p:ph type="body" idx="1"/>
          </p:nvPr>
        </p:nvSpPr>
        <p:spPr/>
        <p:txBody>
          <a:bodyPr/>
          <a:lstStyle/>
          <a:p>
            <a:r>
              <a:rPr lang="en-US" dirty="0"/>
              <a:t>Group</a:t>
            </a:r>
            <a:r>
              <a:rPr lang="zh-TW" altLang="en-US" dirty="0"/>
              <a:t> </a:t>
            </a:r>
            <a:r>
              <a:rPr lang="en-US" altLang="zh-TW" dirty="0"/>
              <a:t>activity – Part</a:t>
            </a:r>
            <a:r>
              <a:rPr lang="zh-TW" altLang="en-US" dirty="0"/>
              <a:t> </a:t>
            </a:r>
            <a:r>
              <a:rPr lang="en-US" altLang="zh-TW" dirty="0"/>
              <a:t>1</a:t>
            </a:r>
            <a:endParaRPr lang="en-US" dirty="0"/>
          </a:p>
        </p:txBody>
      </p:sp>
      <p:sp>
        <p:nvSpPr>
          <p:cNvPr id="4" name="Slide Number Placeholder 3">
            <a:extLst>
              <a:ext uri="{FF2B5EF4-FFF2-40B4-BE49-F238E27FC236}">
                <a16:creationId xmlns:a16="http://schemas.microsoft.com/office/drawing/2014/main" id="{85420346-B7B8-4882-BC84-9BBAA105922D}"/>
              </a:ext>
            </a:extLst>
          </p:cNvPr>
          <p:cNvSpPr>
            <a:spLocks noGrp="1"/>
          </p:cNvSpPr>
          <p:nvPr>
            <p:ph type="sldNum" sz="quarter" idx="12"/>
          </p:nvPr>
        </p:nvSpPr>
        <p:spPr/>
        <p:txBody>
          <a:bodyPr/>
          <a:lstStyle/>
          <a:p>
            <a:fld id="{F9591D4C-BB8F-AE46-BE73-C616F30BBC5B}" type="slidenum">
              <a:rPr lang="en-US" smtClean="0"/>
              <a:pPr/>
              <a:t>24</a:t>
            </a:fld>
            <a:endParaRPr lang="en-US" dirty="0"/>
          </a:p>
        </p:txBody>
      </p:sp>
      <p:sp>
        <p:nvSpPr>
          <p:cNvPr id="5" name="Text Placeholder 4">
            <a:extLst>
              <a:ext uri="{FF2B5EF4-FFF2-40B4-BE49-F238E27FC236}">
                <a16:creationId xmlns:a16="http://schemas.microsoft.com/office/drawing/2014/main" id="{85970C84-9F0E-4F7B-8DC7-6CC92E00FAEF}"/>
              </a:ext>
            </a:extLst>
          </p:cNvPr>
          <p:cNvSpPr>
            <a:spLocks noGrp="1"/>
          </p:cNvSpPr>
          <p:nvPr>
            <p:ph type="body" sz="quarter" idx="15"/>
          </p:nvPr>
        </p:nvSpPr>
        <p:spPr/>
        <p:txBody>
          <a:bodyPr/>
          <a:lstStyle/>
          <a:p>
            <a:endParaRPr lang="en-US" dirty="0"/>
          </a:p>
        </p:txBody>
      </p:sp>
      <p:sp>
        <p:nvSpPr>
          <p:cNvPr id="6" name="Title 5">
            <a:extLst>
              <a:ext uri="{FF2B5EF4-FFF2-40B4-BE49-F238E27FC236}">
                <a16:creationId xmlns:a16="http://schemas.microsoft.com/office/drawing/2014/main" id="{E26D9DAF-C4C0-4241-8E6B-39FFF45B7875}"/>
              </a:ext>
            </a:extLst>
          </p:cNvPr>
          <p:cNvSpPr>
            <a:spLocks noGrp="1"/>
          </p:cNvSpPr>
          <p:nvPr>
            <p:ph type="title"/>
          </p:nvPr>
        </p:nvSpPr>
        <p:spPr/>
        <p:txBody>
          <a:bodyPr/>
          <a:lstStyle/>
          <a:p>
            <a:r>
              <a:rPr lang="en-US" dirty="0"/>
              <a:t>Activity 2:  Identifying barriers to access to justice and Improving them in your country</a:t>
            </a:r>
          </a:p>
        </p:txBody>
      </p:sp>
      <p:sp>
        <p:nvSpPr>
          <p:cNvPr id="7" name="Content Placeholder 6">
            <a:extLst>
              <a:ext uri="{FF2B5EF4-FFF2-40B4-BE49-F238E27FC236}">
                <a16:creationId xmlns:a16="http://schemas.microsoft.com/office/drawing/2014/main" id="{E26FD99D-5D16-4207-B203-B7E3E448DBAB}"/>
              </a:ext>
            </a:extLst>
          </p:cNvPr>
          <p:cNvSpPr>
            <a:spLocks noGrp="1"/>
          </p:cNvSpPr>
          <p:nvPr>
            <p:ph sz="quarter" idx="18"/>
          </p:nvPr>
        </p:nvSpPr>
        <p:spPr/>
        <p:txBody>
          <a:bodyPr/>
          <a:lstStyle/>
          <a:p>
            <a:r>
              <a:rPr lang="en-US" dirty="0"/>
              <a:t>Scenario 1 - Mitchell </a:t>
            </a:r>
          </a:p>
          <a:p>
            <a:pPr lvl="1"/>
            <a:r>
              <a:rPr lang="en-US" sz="1900" dirty="0"/>
              <a:t>Mitchell lives on Kalimantan in Indonesia and speaks the local dialect. There is no Legal Aid Office (Lembaga </a:t>
            </a:r>
            <a:r>
              <a:rPr lang="en-US" sz="1900" dirty="0" err="1"/>
              <a:t>Bantuan</a:t>
            </a:r>
            <a:r>
              <a:rPr lang="en-US" sz="1900" dirty="0"/>
              <a:t> Hukum) nearby. </a:t>
            </a:r>
          </a:p>
          <a:p>
            <a:pPr lvl="1"/>
            <a:r>
              <a:rPr lang="en-US" sz="1900" dirty="0"/>
              <a:t>He works as a cleaner at the island's only resort. He has a disability that prevents him from working more than 3 days a week, and he cannot travel long distances. </a:t>
            </a:r>
          </a:p>
          <a:p>
            <a:pPr lvl="1"/>
            <a:r>
              <a:rPr lang="en-US" sz="1900" dirty="0"/>
              <a:t>One day while cleaning at the resort, Mitchell trips over a loose stone and injures himself. His injuries mean he cannot work for over a month and therefore cannot keep paying his rent. He only has enough money to pay for his medical bills. He risks losing his home and his savings. </a:t>
            </a:r>
          </a:p>
          <a:p>
            <a:pPr lvl="1"/>
            <a:r>
              <a:rPr lang="en-US" sz="1900" dirty="0"/>
              <a:t>Mitchell has access to the internet at home, but the only websites he can find contain information about the laws in Papua New Guinea. Mitchell wants to obtain some legal advice since he is unsure what he can or should do, and he wants some information on his rights. </a:t>
            </a:r>
          </a:p>
          <a:p>
            <a:r>
              <a:rPr lang="en-US" dirty="0"/>
              <a:t>Discussion questions: </a:t>
            </a:r>
          </a:p>
          <a:p>
            <a:pPr lvl="1"/>
            <a:r>
              <a:rPr lang="en-US" sz="1900" dirty="0"/>
              <a:t>1.  What barriers may Mitchell face in accessing these services? </a:t>
            </a:r>
          </a:p>
          <a:p>
            <a:pPr lvl="1"/>
            <a:r>
              <a:rPr lang="en-US" sz="1900" dirty="0"/>
              <a:t>2.  What could be done to assist Mitchell to access justice in a situation like this? </a:t>
            </a:r>
          </a:p>
        </p:txBody>
      </p:sp>
    </p:spTree>
    <p:extLst>
      <p:ext uri="{BB962C8B-B14F-4D97-AF65-F5344CB8AC3E}">
        <p14:creationId xmlns:p14="http://schemas.microsoft.com/office/powerpoint/2010/main" val="750634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29528D-9731-1523-2D4D-A51AFDC99BF7}"/>
              </a:ext>
            </a:extLst>
          </p:cNvPr>
          <p:cNvSpPr>
            <a:spLocks noGrp="1"/>
          </p:cNvSpPr>
          <p:nvPr>
            <p:ph sz="quarter" idx="18"/>
          </p:nvPr>
        </p:nvSpPr>
        <p:spPr/>
        <p:txBody>
          <a:bodyPr/>
          <a:lstStyle/>
          <a:p>
            <a:r>
              <a:rPr lang="en-US" sz="2800" dirty="0"/>
              <a:t>Improving access to justice</a:t>
            </a:r>
          </a:p>
          <a:p>
            <a:pPr lvl="1"/>
            <a:r>
              <a:rPr lang="en-US" sz="2800" dirty="0"/>
              <a:t>You are </a:t>
            </a:r>
            <a:r>
              <a:rPr lang="en-US" sz="2800"/>
              <a:t>the Minister </a:t>
            </a:r>
            <a:r>
              <a:rPr lang="en-US" sz="2800" dirty="0"/>
              <a:t>of Justice </a:t>
            </a:r>
          </a:p>
          <a:p>
            <a:pPr lvl="1"/>
            <a:r>
              <a:rPr lang="en-US" sz="2800" dirty="0"/>
              <a:t>It’s election time </a:t>
            </a:r>
          </a:p>
          <a:p>
            <a:pPr lvl="1"/>
            <a:r>
              <a:rPr lang="en-US" sz="2800" dirty="0"/>
              <a:t>Present your program to deliver access to justice based on the barriers identified in Part 1</a:t>
            </a:r>
          </a:p>
        </p:txBody>
      </p:sp>
      <p:sp>
        <p:nvSpPr>
          <p:cNvPr id="3" name="Text Placeholder 2">
            <a:extLst>
              <a:ext uri="{FF2B5EF4-FFF2-40B4-BE49-F238E27FC236}">
                <a16:creationId xmlns:a16="http://schemas.microsoft.com/office/drawing/2014/main" id="{CB3C17F8-8366-B8BF-3086-AE05D00F3F34}"/>
              </a:ext>
            </a:extLst>
          </p:cNvPr>
          <p:cNvSpPr>
            <a:spLocks noGrp="1"/>
          </p:cNvSpPr>
          <p:nvPr>
            <p:ph type="body" idx="1"/>
          </p:nvPr>
        </p:nvSpPr>
        <p:spPr/>
        <p:txBody>
          <a:bodyPr/>
          <a:lstStyle/>
          <a:p>
            <a:r>
              <a:rPr lang="en-US" dirty="0"/>
              <a:t>Group activity – Part 2 </a:t>
            </a:r>
          </a:p>
        </p:txBody>
      </p:sp>
      <p:sp>
        <p:nvSpPr>
          <p:cNvPr id="4" name="Slide Number Placeholder 3">
            <a:extLst>
              <a:ext uri="{FF2B5EF4-FFF2-40B4-BE49-F238E27FC236}">
                <a16:creationId xmlns:a16="http://schemas.microsoft.com/office/drawing/2014/main" id="{F6016584-EECC-2D3F-4664-C2BBB251FCCC}"/>
              </a:ext>
            </a:extLst>
          </p:cNvPr>
          <p:cNvSpPr>
            <a:spLocks noGrp="1"/>
          </p:cNvSpPr>
          <p:nvPr>
            <p:ph type="sldNum" sz="quarter" idx="12"/>
          </p:nvPr>
        </p:nvSpPr>
        <p:spPr/>
        <p:txBody>
          <a:bodyPr/>
          <a:lstStyle/>
          <a:p>
            <a:fld id="{F9591D4C-BB8F-AE46-BE73-C616F30BBC5B}" type="slidenum">
              <a:rPr lang="en-US" smtClean="0"/>
              <a:pPr/>
              <a:t>25</a:t>
            </a:fld>
            <a:endParaRPr lang="en-US" dirty="0"/>
          </a:p>
        </p:txBody>
      </p:sp>
      <p:sp>
        <p:nvSpPr>
          <p:cNvPr id="5" name="Text Placeholder 4">
            <a:extLst>
              <a:ext uri="{FF2B5EF4-FFF2-40B4-BE49-F238E27FC236}">
                <a16:creationId xmlns:a16="http://schemas.microsoft.com/office/drawing/2014/main" id="{918A1298-D904-93CC-6AC8-0F0387E468DF}"/>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CD4DB0E3-434A-D214-E0D4-4CFF50F3D221}"/>
              </a:ext>
            </a:extLst>
          </p:cNvPr>
          <p:cNvSpPr>
            <a:spLocks noGrp="1"/>
          </p:cNvSpPr>
          <p:nvPr>
            <p:ph type="title"/>
          </p:nvPr>
        </p:nvSpPr>
        <p:spPr/>
        <p:txBody>
          <a:bodyPr/>
          <a:lstStyle/>
          <a:p>
            <a:r>
              <a:rPr lang="en-US" dirty="0"/>
              <a:t>Activity 2:  Identifying barriers to access to justice and Improving them in your country</a:t>
            </a:r>
          </a:p>
        </p:txBody>
      </p:sp>
      <p:pic>
        <p:nvPicPr>
          <p:cNvPr id="1026" name="Picture 2" descr="Smiling Face Emoji">
            <a:extLst>
              <a:ext uri="{FF2B5EF4-FFF2-40B4-BE49-F238E27FC236}">
                <a16:creationId xmlns:a16="http://schemas.microsoft.com/office/drawing/2014/main" id="{47A166AD-955B-5E92-0F55-AE57E65E8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579" y="2850105"/>
            <a:ext cx="489045" cy="48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796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01BD-D77F-4246-A1D3-BA6BBF0B335A}"/>
              </a:ext>
            </a:extLst>
          </p:cNvPr>
          <p:cNvSpPr>
            <a:spLocks noGrp="1"/>
          </p:cNvSpPr>
          <p:nvPr>
            <p:ph type="title"/>
          </p:nvPr>
        </p:nvSpPr>
        <p:spPr>
          <a:xfrm>
            <a:off x="515938" y="1549493"/>
            <a:ext cx="10969625" cy="412750"/>
          </a:xfrm>
        </p:spPr>
        <p:txBody>
          <a:bodyPr/>
          <a:lstStyle/>
          <a:p>
            <a:r>
              <a:rPr lang="en-US" dirty="0"/>
              <a:t>Question &amp; Answer and Your Takeaway Points</a:t>
            </a:r>
          </a:p>
        </p:txBody>
      </p:sp>
      <p:sp>
        <p:nvSpPr>
          <p:cNvPr id="4" name="Text Placeholder 3">
            <a:extLst>
              <a:ext uri="{FF2B5EF4-FFF2-40B4-BE49-F238E27FC236}">
                <a16:creationId xmlns:a16="http://schemas.microsoft.com/office/drawing/2014/main" id="{61E1C184-D9C6-9B42-82CB-AF37A7EFFC2F}"/>
              </a:ext>
            </a:extLst>
          </p:cNvPr>
          <p:cNvSpPr>
            <a:spLocks noGrp="1"/>
          </p:cNvSpPr>
          <p:nvPr>
            <p:ph type="body" sz="quarter" idx="13"/>
          </p:nvPr>
        </p:nvSpPr>
        <p:spPr/>
        <p:txBody>
          <a:bodyPr/>
          <a:lstStyle/>
          <a:p>
            <a:r>
              <a:rPr lang="en-US" dirty="0">
                <a:hlinkClick r:id="rId3"/>
              </a:rPr>
              <a:t>https://</a:t>
            </a:r>
            <a:r>
              <a:rPr lang="en-US" dirty="0" err="1">
                <a:hlinkClick r:id="rId3"/>
              </a:rPr>
              <a:t>app.sli.do</a:t>
            </a:r>
            <a:r>
              <a:rPr lang="en-US" dirty="0">
                <a:hlinkClick r:id="rId3"/>
              </a:rPr>
              <a:t>/event/</a:t>
            </a:r>
            <a:r>
              <a:rPr lang="en-US" dirty="0" err="1">
                <a:hlinkClick r:id="rId3"/>
              </a:rPr>
              <a:t>a6TUNYepJzWnVdNoqkcmwq</a:t>
            </a:r>
            <a:r>
              <a:rPr lang="en-US" dirty="0"/>
              <a:t> </a:t>
            </a:r>
          </a:p>
          <a:p>
            <a:r>
              <a:rPr lang="en-US" dirty="0"/>
              <a:t>Please scan the QR code below, or join at </a:t>
            </a:r>
            <a:r>
              <a:rPr lang="en-US" dirty="0" err="1"/>
              <a:t>www.slido.com</a:t>
            </a:r>
            <a:r>
              <a:rPr lang="en-US" dirty="0"/>
              <a:t> with #</a:t>
            </a:r>
            <a:r>
              <a:rPr lang="en-US" dirty="0" err="1"/>
              <a:t>CLE2023</a:t>
            </a:r>
            <a:endParaRPr lang="en-US" dirty="0"/>
          </a:p>
        </p:txBody>
      </p:sp>
      <p:sp>
        <p:nvSpPr>
          <p:cNvPr id="5" name="Slide Number Placeholder 4"/>
          <p:cNvSpPr>
            <a:spLocks noGrp="1"/>
          </p:cNvSpPr>
          <p:nvPr>
            <p:ph type="sldNum" sz="quarter" idx="4"/>
          </p:nvPr>
        </p:nvSpPr>
        <p:spPr/>
        <p:txBody>
          <a:bodyPr/>
          <a:lstStyle/>
          <a:p>
            <a:fld id="{F9591D4C-BB8F-AE46-BE73-C616F30BBC5B}" type="slidenum">
              <a:rPr lang="en-US" smtClean="0"/>
              <a:pPr/>
              <a:t>26</a:t>
            </a:fld>
            <a:endParaRPr lang="en-US" dirty="0"/>
          </a:p>
        </p:txBody>
      </p:sp>
      <p:pic>
        <p:nvPicPr>
          <p:cNvPr id="8" name="Picture Placeholder 7">
            <a:extLst>
              <a:ext uri="{FF2B5EF4-FFF2-40B4-BE49-F238E27FC236}">
                <a16:creationId xmlns:a16="http://schemas.microsoft.com/office/drawing/2014/main" id="{0DF7B9DD-7436-8C4B-8A53-10F4F1448FA9}"/>
              </a:ext>
            </a:extLst>
          </p:cNvPr>
          <p:cNvPicPr>
            <a:picLocks noGrp="1" noChangeAspect="1"/>
          </p:cNvPicPr>
          <p:nvPr>
            <p:ph type="pic" sz="quarter" idx="18"/>
          </p:nvPr>
        </p:nvPicPr>
        <p:blipFill>
          <a:blip r:embed="rId4"/>
          <a:srcRect t="27060" b="27060"/>
          <a:stretch>
            <a:fillRect/>
          </a:stretch>
        </p:blipFill>
        <p:spPr>
          <a:xfrm>
            <a:off x="1" y="3444491"/>
            <a:ext cx="12191999" cy="3146159"/>
          </a:xfrm>
        </p:spPr>
      </p:pic>
      <p:pic>
        <p:nvPicPr>
          <p:cNvPr id="6" name="Picture 5">
            <a:extLst>
              <a:ext uri="{FF2B5EF4-FFF2-40B4-BE49-F238E27FC236}">
                <a16:creationId xmlns:a16="http://schemas.microsoft.com/office/drawing/2014/main" id="{0E0A412C-DCB0-30E2-14FD-732B5BC5BA61}"/>
              </a:ext>
            </a:extLst>
          </p:cNvPr>
          <p:cNvPicPr>
            <a:picLocks noChangeAspect="1"/>
          </p:cNvPicPr>
          <p:nvPr/>
        </p:nvPicPr>
        <p:blipFill>
          <a:blip r:embed="rId5"/>
          <a:stretch>
            <a:fillRect/>
          </a:stretch>
        </p:blipFill>
        <p:spPr>
          <a:xfrm>
            <a:off x="515938" y="2682799"/>
            <a:ext cx="2933318" cy="2933318"/>
          </a:xfrm>
          <a:prstGeom prst="rect">
            <a:avLst/>
          </a:prstGeom>
        </p:spPr>
      </p:pic>
    </p:spTree>
    <p:extLst>
      <p:ext uri="{BB962C8B-B14F-4D97-AF65-F5344CB8AC3E}">
        <p14:creationId xmlns:p14="http://schemas.microsoft.com/office/powerpoint/2010/main" val="416024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AD6C4-5702-BC45-80ED-FA8B81BD699A}"/>
              </a:ext>
            </a:extLst>
          </p:cNvPr>
          <p:cNvSpPr>
            <a:spLocks noGrp="1"/>
          </p:cNvSpPr>
          <p:nvPr>
            <p:ph type="title"/>
          </p:nvPr>
        </p:nvSpPr>
        <p:spPr/>
        <p:txBody>
          <a:bodyPr/>
          <a:lstStyle/>
          <a:p>
            <a:r>
              <a:rPr lang="en-US" dirty="0"/>
              <a:t>Thank you</a:t>
            </a:r>
          </a:p>
        </p:txBody>
      </p:sp>
      <p:sp>
        <p:nvSpPr>
          <p:cNvPr id="4" name="Text Placeholder 3"/>
          <p:cNvSpPr>
            <a:spLocks noGrp="1"/>
          </p:cNvSpPr>
          <p:nvPr>
            <p:ph type="body" sz="quarter" idx="13"/>
          </p:nvPr>
        </p:nvSpPr>
        <p:spPr/>
        <p:txBody>
          <a:bodyPr/>
          <a:lstStyle/>
          <a:p>
            <a:r>
              <a:rPr lang="en-US" dirty="0"/>
              <a:t>Please </a:t>
            </a:r>
            <a:r>
              <a:rPr lang="en-US" altLang="zh-TW" dirty="0"/>
              <a:t>reach</a:t>
            </a:r>
            <a:r>
              <a:rPr lang="zh-TW" altLang="en-US" dirty="0"/>
              <a:t> </a:t>
            </a:r>
            <a:r>
              <a:rPr lang="en-US" altLang="zh-TW" dirty="0"/>
              <a:t>out</a:t>
            </a:r>
            <a:r>
              <a:rPr lang="zh-TW" altLang="en-US" dirty="0"/>
              <a:t> </a:t>
            </a:r>
            <a:r>
              <a:rPr lang="en-US" altLang="zh-TW" dirty="0"/>
              <a:t>for</a:t>
            </a:r>
            <a:r>
              <a:rPr lang="zh-TW" altLang="en-US" dirty="0"/>
              <a:t> </a:t>
            </a:r>
            <a:r>
              <a:rPr lang="en-US" altLang="zh-TW" dirty="0"/>
              <a:t>future</a:t>
            </a:r>
            <a:r>
              <a:rPr lang="zh-TW" altLang="en-US" dirty="0"/>
              <a:t> </a:t>
            </a:r>
            <a:r>
              <a:rPr lang="en-US" altLang="zh-TW" dirty="0"/>
              <a:t>collaboration</a:t>
            </a:r>
          </a:p>
          <a:p>
            <a:endParaRPr lang="en-US" dirty="0"/>
          </a:p>
          <a:p>
            <a:endParaRPr lang="en-US" dirty="0"/>
          </a:p>
        </p:txBody>
      </p:sp>
      <p:sp>
        <p:nvSpPr>
          <p:cNvPr id="7" name="Slide Number Placeholder 6"/>
          <p:cNvSpPr>
            <a:spLocks noGrp="1"/>
          </p:cNvSpPr>
          <p:nvPr>
            <p:ph type="sldNum" sz="quarter" idx="4"/>
          </p:nvPr>
        </p:nvSpPr>
        <p:spPr/>
        <p:txBody>
          <a:bodyPr/>
          <a:lstStyle/>
          <a:p>
            <a:fld id="{F9591D4C-BB8F-AE46-BE73-C616F30BBC5B}" type="slidenum">
              <a:rPr lang="en-US" smtClean="0"/>
              <a:pPr/>
              <a:t>27</a:t>
            </a:fld>
            <a:endParaRPr lang="en-US" dirty="0"/>
          </a:p>
        </p:txBody>
      </p:sp>
      <p:sp>
        <p:nvSpPr>
          <p:cNvPr id="3" name="Title 1">
            <a:extLst>
              <a:ext uri="{FF2B5EF4-FFF2-40B4-BE49-F238E27FC236}">
                <a16:creationId xmlns:a16="http://schemas.microsoft.com/office/drawing/2014/main" id="{C224A669-D181-B04C-CA5E-A7C59EB6B905}"/>
              </a:ext>
            </a:extLst>
          </p:cNvPr>
          <p:cNvSpPr txBox="1">
            <a:spLocks/>
          </p:cNvSpPr>
          <p:nvPr/>
        </p:nvSpPr>
        <p:spPr>
          <a:xfrm>
            <a:off x="515937" y="2739482"/>
            <a:ext cx="10969625" cy="41275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3600" kern="1200">
                <a:solidFill>
                  <a:schemeClr val="accent5"/>
                </a:solidFill>
                <a:latin typeface="Cambria" panose="02040503050406030204" pitchFamily="18" charset="0"/>
                <a:ea typeface="+mj-ea"/>
                <a:cs typeface="+mj-cs"/>
              </a:defRPr>
            </a:lvl1pPr>
          </a:lstStyle>
          <a:p>
            <a:r>
              <a:rPr lang="en-US" dirty="0"/>
              <a:t>Email: aaron.chan@dlapiper.com </a:t>
            </a:r>
          </a:p>
        </p:txBody>
      </p:sp>
    </p:spTree>
    <p:extLst>
      <p:ext uri="{BB962C8B-B14F-4D97-AF65-F5344CB8AC3E}">
        <p14:creationId xmlns:p14="http://schemas.microsoft.com/office/powerpoint/2010/main" val="1177104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01BD-D77F-4246-A1D3-BA6BBF0B335A}"/>
              </a:ext>
            </a:extLst>
          </p:cNvPr>
          <p:cNvSpPr>
            <a:spLocks noGrp="1"/>
          </p:cNvSpPr>
          <p:nvPr>
            <p:ph type="title"/>
          </p:nvPr>
        </p:nvSpPr>
        <p:spPr>
          <a:xfrm>
            <a:off x="515938" y="1549493"/>
            <a:ext cx="10969625" cy="412750"/>
          </a:xfrm>
        </p:spPr>
        <p:txBody>
          <a:bodyPr/>
          <a:lstStyle/>
          <a:p>
            <a:r>
              <a:rPr lang="en-US" dirty="0"/>
              <a:t>Your Expectation</a:t>
            </a:r>
          </a:p>
        </p:txBody>
      </p:sp>
      <p:sp>
        <p:nvSpPr>
          <p:cNvPr id="4" name="Text Placeholder 3">
            <a:extLst>
              <a:ext uri="{FF2B5EF4-FFF2-40B4-BE49-F238E27FC236}">
                <a16:creationId xmlns:a16="http://schemas.microsoft.com/office/drawing/2014/main" id="{61E1C184-D9C6-9B42-82CB-AF37A7EFFC2F}"/>
              </a:ext>
            </a:extLst>
          </p:cNvPr>
          <p:cNvSpPr>
            <a:spLocks noGrp="1"/>
          </p:cNvSpPr>
          <p:nvPr>
            <p:ph type="body" sz="quarter" idx="13"/>
          </p:nvPr>
        </p:nvSpPr>
        <p:spPr/>
        <p:txBody>
          <a:bodyPr/>
          <a:lstStyle/>
          <a:p>
            <a:r>
              <a:rPr lang="en-US" dirty="0">
                <a:hlinkClick r:id="rId3"/>
              </a:rPr>
              <a:t>https://</a:t>
            </a:r>
            <a:r>
              <a:rPr lang="en-US" dirty="0" err="1">
                <a:hlinkClick r:id="rId3"/>
              </a:rPr>
              <a:t>app.sli.do</a:t>
            </a:r>
            <a:r>
              <a:rPr lang="en-US" dirty="0">
                <a:hlinkClick r:id="rId3"/>
              </a:rPr>
              <a:t>/event/</a:t>
            </a:r>
            <a:r>
              <a:rPr lang="en-US" dirty="0" err="1">
                <a:hlinkClick r:id="rId3"/>
              </a:rPr>
              <a:t>a6TUNYepJzWnVdNoqkcmwq</a:t>
            </a:r>
            <a:r>
              <a:rPr lang="en-US" dirty="0"/>
              <a:t> </a:t>
            </a:r>
          </a:p>
          <a:p>
            <a:r>
              <a:rPr lang="en-US" dirty="0"/>
              <a:t>Please scan the QR code below, or join at </a:t>
            </a:r>
            <a:r>
              <a:rPr lang="en-US" dirty="0" err="1"/>
              <a:t>www.slido.com</a:t>
            </a:r>
            <a:r>
              <a:rPr lang="en-US" dirty="0"/>
              <a:t> with #</a:t>
            </a:r>
            <a:r>
              <a:rPr lang="en-US" dirty="0" err="1"/>
              <a:t>CLE2023</a:t>
            </a:r>
            <a:endParaRPr lang="en-US" dirty="0"/>
          </a:p>
        </p:txBody>
      </p:sp>
      <p:sp>
        <p:nvSpPr>
          <p:cNvPr id="5" name="Slide Number Placeholder 4"/>
          <p:cNvSpPr>
            <a:spLocks noGrp="1"/>
          </p:cNvSpPr>
          <p:nvPr>
            <p:ph type="sldNum" sz="quarter" idx="4"/>
          </p:nvPr>
        </p:nvSpPr>
        <p:spPr/>
        <p:txBody>
          <a:bodyPr/>
          <a:lstStyle/>
          <a:p>
            <a:fld id="{F9591D4C-BB8F-AE46-BE73-C616F30BBC5B}" type="slidenum">
              <a:rPr lang="en-US" smtClean="0"/>
              <a:pPr/>
              <a:t>3</a:t>
            </a:fld>
            <a:endParaRPr lang="en-US" dirty="0"/>
          </a:p>
        </p:txBody>
      </p:sp>
      <p:pic>
        <p:nvPicPr>
          <p:cNvPr id="8" name="Picture Placeholder 7">
            <a:extLst>
              <a:ext uri="{FF2B5EF4-FFF2-40B4-BE49-F238E27FC236}">
                <a16:creationId xmlns:a16="http://schemas.microsoft.com/office/drawing/2014/main" id="{0DF7B9DD-7436-8C4B-8A53-10F4F1448FA9}"/>
              </a:ext>
            </a:extLst>
          </p:cNvPr>
          <p:cNvPicPr>
            <a:picLocks noGrp="1" noChangeAspect="1"/>
          </p:cNvPicPr>
          <p:nvPr>
            <p:ph type="pic" sz="quarter" idx="18"/>
          </p:nvPr>
        </p:nvPicPr>
        <p:blipFill>
          <a:blip r:embed="rId4"/>
          <a:srcRect t="27060" b="27060"/>
          <a:stretch>
            <a:fillRect/>
          </a:stretch>
        </p:blipFill>
        <p:spPr>
          <a:xfrm>
            <a:off x="1" y="3444491"/>
            <a:ext cx="12191999" cy="3146159"/>
          </a:xfrm>
        </p:spPr>
      </p:pic>
      <p:pic>
        <p:nvPicPr>
          <p:cNvPr id="6" name="Picture 5">
            <a:extLst>
              <a:ext uri="{FF2B5EF4-FFF2-40B4-BE49-F238E27FC236}">
                <a16:creationId xmlns:a16="http://schemas.microsoft.com/office/drawing/2014/main" id="{0E0A412C-DCB0-30E2-14FD-732B5BC5BA61}"/>
              </a:ext>
            </a:extLst>
          </p:cNvPr>
          <p:cNvPicPr>
            <a:picLocks noChangeAspect="1"/>
          </p:cNvPicPr>
          <p:nvPr/>
        </p:nvPicPr>
        <p:blipFill>
          <a:blip r:embed="rId5"/>
          <a:stretch>
            <a:fillRect/>
          </a:stretch>
        </p:blipFill>
        <p:spPr>
          <a:xfrm>
            <a:off x="515938" y="2682799"/>
            <a:ext cx="2933318" cy="2933318"/>
          </a:xfrm>
          <a:prstGeom prst="rect">
            <a:avLst/>
          </a:prstGeom>
        </p:spPr>
      </p:pic>
    </p:spTree>
    <p:extLst>
      <p:ext uri="{BB962C8B-B14F-4D97-AF65-F5344CB8AC3E}">
        <p14:creationId xmlns:p14="http://schemas.microsoft.com/office/powerpoint/2010/main" val="25181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D01BD-D77F-4246-A1D3-BA6BBF0B335A}"/>
              </a:ext>
            </a:extLst>
          </p:cNvPr>
          <p:cNvSpPr>
            <a:spLocks noGrp="1"/>
          </p:cNvSpPr>
          <p:nvPr>
            <p:ph type="title"/>
          </p:nvPr>
        </p:nvSpPr>
        <p:spPr/>
        <p:txBody>
          <a:bodyPr/>
          <a:lstStyle/>
          <a:p>
            <a:r>
              <a:rPr lang="en-US" dirty="0"/>
              <a:t>The DLA Piper APAC Legal Futures Program</a:t>
            </a:r>
          </a:p>
        </p:txBody>
      </p:sp>
      <p:sp>
        <p:nvSpPr>
          <p:cNvPr id="4" name="Text Placeholder 3">
            <a:extLst>
              <a:ext uri="{FF2B5EF4-FFF2-40B4-BE49-F238E27FC236}">
                <a16:creationId xmlns:a16="http://schemas.microsoft.com/office/drawing/2014/main" id="{61E1C184-D9C6-9B42-82CB-AF37A7EFFC2F}"/>
              </a:ext>
            </a:extLst>
          </p:cNvPr>
          <p:cNvSpPr>
            <a:spLocks noGrp="1"/>
          </p:cNvSpPr>
          <p:nvPr>
            <p:ph type="body" sz="quarter" idx="13"/>
          </p:nvPr>
        </p:nvSpPr>
        <p:spPr/>
        <p:txBody>
          <a:bodyPr/>
          <a:lstStyle/>
          <a:p>
            <a:endParaRPr lang="en-US"/>
          </a:p>
        </p:txBody>
      </p:sp>
      <p:sp>
        <p:nvSpPr>
          <p:cNvPr id="5" name="Slide Number Placeholder 4"/>
          <p:cNvSpPr>
            <a:spLocks noGrp="1"/>
          </p:cNvSpPr>
          <p:nvPr>
            <p:ph type="sldNum" sz="quarter" idx="4"/>
          </p:nvPr>
        </p:nvSpPr>
        <p:spPr/>
        <p:txBody>
          <a:bodyPr/>
          <a:lstStyle/>
          <a:p>
            <a:fld id="{F9591D4C-BB8F-AE46-BE73-C616F30BBC5B}" type="slidenum">
              <a:rPr lang="en-US" smtClean="0"/>
              <a:pPr/>
              <a:t>4</a:t>
            </a:fld>
            <a:endParaRPr lang="en-US" dirty="0"/>
          </a:p>
        </p:txBody>
      </p:sp>
      <p:pic>
        <p:nvPicPr>
          <p:cNvPr id="8" name="Picture Placeholder 7">
            <a:extLst>
              <a:ext uri="{FF2B5EF4-FFF2-40B4-BE49-F238E27FC236}">
                <a16:creationId xmlns:a16="http://schemas.microsoft.com/office/drawing/2014/main" id="{0DF7B9DD-7436-8C4B-8A53-10F4F1448FA9}"/>
              </a:ext>
            </a:extLst>
          </p:cNvPr>
          <p:cNvPicPr>
            <a:picLocks noGrp="1" noChangeAspect="1"/>
          </p:cNvPicPr>
          <p:nvPr>
            <p:ph type="pic" sz="quarter" idx="18"/>
          </p:nvPr>
        </p:nvPicPr>
        <p:blipFill>
          <a:blip r:embed="rId2"/>
          <a:srcRect t="27060" b="27060"/>
          <a:stretch>
            <a:fillRect/>
          </a:stretch>
        </p:blipFill>
        <p:spPr/>
      </p:pic>
    </p:spTree>
    <p:extLst>
      <p:ext uri="{BB962C8B-B14F-4D97-AF65-F5344CB8AC3E}">
        <p14:creationId xmlns:p14="http://schemas.microsoft.com/office/powerpoint/2010/main" val="2615245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97BECB8-9F3F-49FC-B468-3AE27D1BA175}"/>
              </a:ext>
            </a:extLst>
          </p:cNvPr>
          <p:cNvSpPr>
            <a:spLocks noGrp="1"/>
          </p:cNvSpPr>
          <p:nvPr>
            <p:ph sz="quarter" idx="18"/>
          </p:nvPr>
        </p:nvSpPr>
        <p:spPr>
          <a:xfrm>
            <a:off x="515939" y="1424541"/>
            <a:ext cx="11160124" cy="4426554"/>
          </a:xfrm>
        </p:spPr>
        <p:txBody>
          <a:bodyPr/>
          <a:lstStyle/>
          <a:p>
            <a:r>
              <a:rPr lang="en-US" sz="2800" dirty="0"/>
              <a:t>First course: 2017</a:t>
            </a:r>
          </a:p>
          <a:p>
            <a:r>
              <a:rPr lang="en-US" sz="2800" dirty="0"/>
              <a:t>Countries: Vanuatu, Fiji, the Solomon Islands, Samoa, Toga, Indonesia and Myanmar</a:t>
            </a:r>
          </a:p>
          <a:p>
            <a:r>
              <a:rPr lang="en-US" sz="2800" dirty="0"/>
              <a:t>Partners: The University of the South Pacific, the Indonesian Society of International Law, Asian Law Students' Association, </a:t>
            </a:r>
            <a:r>
              <a:rPr lang="en-US" sz="2800" dirty="0" err="1"/>
              <a:t>BABSEACLE</a:t>
            </a:r>
            <a:r>
              <a:rPr lang="en-US" sz="2800" dirty="0"/>
              <a:t> </a:t>
            </a:r>
          </a:p>
          <a:p>
            <a:r>
              <a:rPr lang="en-US" sz="2800" dirty="0"/>
              <a:t>Commercial clients involved: GE, Westpac, Suncorp. </a:t>
            </a:r>
          </a:p>
          <a:p>
            <a:r>
              <a:rPr lang="en-US" sz="2800" dirty="0"/>
              <a:t>Duration: 3 hours (online) / 4 hours (in person) a day, 5 days </a:t>
            </a:r>
          </a:p>
          <a:p>
            <a:r>
              <a:rPr lang="en-US" sz="2800" dirty="0"/>
              <a:t>Platforms used: Zoom, Survey Monkey, </a:t>
            </a:r>
            <a:r>
              <a:rPr lang="en-US" sz="2800" dirty="0" err="1"/>
              <a:t>Slido</a:t>
            </a:r>
            <a:r>
              <a:rPr lang="en-US" sz="2800" dirty="0"/>
              <a:t>, Google Whiteboard. </a:t>
            </a:r>
          </a:p>
        </p:txBody>
      </p:sp>
      <p:sp>
        <p:nvSpPr>
          <p:cNvPr id="3" name="Text Placeholder 2">
            <a:extLst>
              <a:ext uri="{FF2B5EF4-FFF2-40B4-BE49-F238E27FC236}">
                <a16:creationId xmlns:a16="http://schemas.microsoft.com/office/drawing/2014/main" id="{FC20BDB0-4980-4D08-A93C-41FC96CA1F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82D1BDA-F3F9-472A-85A1-38649CDB3860}"/>
              </a:ext>
            </a:extLst>
          </p:cNvPr>
          <p:cNvSpPr>
            <a:spLocks noGrp="1"/>
          </p:cNvSpPr>
          <p:nvPr>
            <p:ph type="sldNum" sz="quarter" idx="12"/>
          </p:nvPr>
        </p:nvSpPr>
        <p:spPr/>
        <p:txBody>
          <a:bodyPr/>
          <a:lstStyle/>
          <a:p>
            <a:fld id="{F9591D4C-BB8F-AE46-BE73-C616F30BBC5B}" type="slidenum">
              <a:rPr lang="en-US" smtClean="0"/>
              <a:pPr/>
              <a:t>5</a:t>
            </a:fld>
            <a:endParaRPr lang="en-US" dirty="0"/>
          </a:p>
        </p:txBody>
      </p:sp>
      <p:sp>
        <p:nvSpPr>
          <p:cNvPr id="5" name="Text Placeholder 4">
            <a:extLst>
              <a:ext uri="{FF2B5EF4-FFF2-40B4-BE49-F238E27FC236}">
                <a16:creationId xmlns:a16="http://schemas.microsoft.com/office/drawing/2014/main" id="{1F5BC15F-758A-4A63-98CC-70010FAE1B06}"/>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E288E5F4-AAAF-4573-9326-ABF17B1A2F74}"/>
              </a:ext>
            </a:extLst>
          </p:cNvPr>
          <p:cNvSpPr>
            <a:spLocks noGrp="1"/>
          </p:cNvSpPr>
          <p:nvPr>
            <p:ph type="title"/>
          </p:nvPr>
        </p:nvSpPr>
        <p:spPr/>
        <p:txBody>
          <a:bodyPr/>
          <a:lstStyle/>
          <a:p>
            <a:r>
              <a:rPr lang="en-US" dirty="0"/>
              <a:t>Information about the Program</a:t>
            </a:r>
          </a:p>
        </p:txBody>
      </p:sp>
    </p:spTree>
    <p:extLst>
      <p:ext uri="{BB962C8B-B14F-4D97-AF65-F5344CB8AC3E}">
        <p14:creationId xmlns:p14="http://schemas.microsoft.com/office/powerpoint/2010/main" val="203438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684326-3CD8-4959-B004-0430A0FCAECD}"/>
              </a:ext>
            </a:extLst>
          </p:cNvPr>
          <p:cNvSpPr>
            <a:spLocks noGrp="1"/>
          </p:cNvSpPr>
          <p:nvPr>
            <p:ph sz="quarter" idx="18"/>
          </p:nvPr>
        </p:nvSpPr>
        <p:spPr>
          <a:xfrm>
            <a:off x="515939" y="1421500"/>
            <a:ext cx="11160124" cy="4426554"/>
          </a:xfrm>
        </p:spPr>
        <p:txBody>
          <a:bodyPr/>
          <a:lstStyle/>
          <a:p>
            <a:r>
              <a:rPr lang="en-US" dirty="0"/>
              <a:t>On the rule of law, access to justice and pro bono, we</a:t>
            </a:r>
            <a:r>
              <a:rPr lang="zh-TW" altLang="en-US" dirty="0"/>
              <a:t> </a:t>
            </a:r>
            <a:r>
              <a:rPr lang="en-US" altLang="zh-TW" dirty="0"/>
              <a:t>want</a:t>
            </a:r>
            <a:r>
              <a:rPr lang="zh-TW" altLang="en-US" dirty="0"/>
              <a:t> </a:t>
            </a:r>
            <a:r>
              <a:rPr lang="en-US" altLang="zh-TW" dirty="0"/>
              <a:t>the</a:t>
            </a:r>
            <a:r>
              <a:rPr lang="zh-TW" altLang="en-US" dirty="0"/>
              <a:t> </a:t>
            </a:r>
            <a:r>
              <a:rPr lang="en-US" altLang="zh-TW" dirty="0"/>
              <a:t>students</a:t>
            </a:r>
            <a:r>
              <a:rPr lang="zh-TW" altLang="en-US" dirty="0"/>
              <a:t> </a:t>
            </a:r>
            <a:r>
              <a:rPr lang="en-US" altLang="zh-TW" dirty="0"/>
              <a:t>to:</a:t>
            </a:r>
          </a:p>
          <a:p>
            <a:pPr lvl="1"/>
            <a:r>
              <a:rPr lang="en-US" dirty="0"/>
              <a:t>Appreciate the right to access of justice and its importance to individuals, society, and the rule of law </a:t>
            </a:r>
          </a:p>
          <a:p>
            <a:pPr lvl="1"/>
            <a:r>
              <a:rPr lang="en-US" dirty="0"/>
              <a:t>Appreciate many of the barriers and challenges that prevent access to justice and how these might be overcome </a:t>
            </a:r>
          </a:p>
          <a:p>
            <a:pPr lvl="1"/>
            <a:r>
              <a:rPr lang="en-US" dirty="0"/>
              <a:t>Appreciate the special role and responsibilities of the legal professionals in promoting access to justice </a:t>
            </a:r>
          </a:p>
          <a:p>
            <a:r>
              <a:rPr lang="en-US" dirty="0"/>
              <a:t>On the skills to become a better lawyer, we want the students to:</a:t>
            </a:r>
          </a:p>
          <a:p>
            <a:pPr lvl="1"/>
            <a:r>
              <a:rPr lang="en-US" dirty="0"/>
              <a:t>Appreciate ethical and social responsibility, as upcoming lawyers, to contribute to their community </a:t>
            </a:r>
          </a:p>
          <a:p>
            <a:pPr lvl="1"/>
            <a:r>
              <a:rPr lang="en-US" dirty="0"/>
              <a:t>Appreciate your role and duties when interviewing a client and understand their needs </a:t>
            </a:r>
          </a:p>
          <a:p>
            <a:pPr lvl="1"/>
            <a:r>
              <a:rPr lang="en-US" dirty="0"/>
              <a:t>Appreciate the ethical duties that arise when interviewing a client </a:t>
            </a:r>
          </a:p>
          <a:p>
            <a:pPr lvl="1"/>
            <a:r>
              <a:rPr lang="en-US" dirty="0"/>
              <a:t>Appreciate the importance of communicating with clients in a way that clients can easily understand, and the importance of preparing file notes and written advice as a risk management tool </a:t>
            </a:r>
          </a:p>
        </p:txBody>
      </p:sp>
      <p:sp>
        <p:nvSpPr>
          <p:cNvPr id="3" name="Text Placeholder 2">
            <a:extLst>
              <a:ext uri="{FF2B5EF4-FFF2-40B4-BE49-F238E27FC236}">
                <a16:creationId xmlns:a16="http://schemas.microsoft.com/office/drawing/2014/main" id="{9FF1CA2B-9B62-450F-8C64-CD82972BCA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95C44B0-E268-47A0-A323-9132D74DB74F}"/>
              </a:ext>
            </a:extLst>
          </p:cNvPr>
          <p:cNvSpPr>
            <a:spLocks noGrp="1"/>
          </p:cNvSpPr>
          <p:nvPr>
            <p:ph type="sldNum" sz="quarter" idx="12"/>
          </p:nvPr>
        </p:nvSpPr>
        <p:spPr/>
        <p:txBody>
          <a:bodyPr/>
          <a:lstStyle/>
          <a:p>
            <a:fld id="{F9591D4C-BB8F-AE46-BE73-C616F30BBC5B}" type="slidenum">
              <a:rPr lang="en-US" smtClean="0"/>
              <a:pPr/>
              <a:t>6</a:t>
            </a:fld>
            <a:endParaRPr lang="en-US" dirty="0"/>
          </a:p>
        </p:txBody>
      </p:sp>
      <p:sp>
        <p:nvSpPr>
          <p:cNvPr id="5" name="Text Placeholder 4">
            <a:extLst>
              <a:ext uri="{FF2B5EF4-FFF2-40B4-BE49-F238E27FC236}">
                <a16:creationId xmlns:a16="http://schemas.microsoft.com/office/drawing/2014/main" id="{B926215D-0A89-4040-AB24-843DF462B13A}"/>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96863A60-BC7E-43C4-A3AF-394EA4958E25}"/>
              </a:ext>
            </a:extLst>
          </p:cNvPr>
          <p:cNvSpPr>
            <a:spLocks noGrp="1"/>
          </p:cNvSpPr>
          <p:nvPr>
            <p:ph type="title"/>
          </p:nvPr>
        </p:nvSpPr>
        <p:spPr/>
        <p:txBody>
          <a:bodyPr/>
          <a:lstStyle/>
          <a:p>
            <a:r>
              <a:rPr lang="en-US" dirty="0"/>
              <a:t>The value of the Program</a:t>
            </a:r>
          </a:p>
        </p:txBody>
      </p:sp>
    </p:spTree>
    <p:extLst>
      <p:ext uri="{BB962C8B-B14F-4D97-AF65-F5344CB8AC3E}">
        <p14:creationId xmlns:p14="http://schemas.microsoft.com/office/powerpoint/2010/main" val="12135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4F33E9E-D424-4D37-BFB2-0D1FD2633D73}"/>
              </a:ext>
            </a:extLst>
          </p:cNvPr>
          <p:cNvGraphicFramePr>
            <a:graphicFrameLocks noGrp="1"/>
          </p:cNvGraphicFramePr>
          <p:nvPr>
            <p:ph sz="quarter" idx="18"/>
            <p:extLst>
              <p:ext uri="{D42A27DB-BD31-4B8C-83A1-F6EECF244321}">
                <p14:modId xmlns:p14="http://schemas.microsoft.com/office/powerpoint/2010/main" val="1745198055"/>
              </p:ext>
            </p:extLst>
          </p:nvPr>
        </p:nvGraphicFramePr>
        <p:xfrm>
          <a:off x="515939" y="1314418"/>
          <a:ext cx="11160124" cy="5175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BD774600-14E2-403C-8621-79EAAC46607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3EAC18-93D6-4C67-8211-199C5EF805CB}"/>
              </a:ext>
            </a:extLst>
          </p:cNvPr>
          <p:cNvSpPr>
            <a:spLocks noGrp="1"/>
          </p:cNvSpPr>
          <p:nvPr>
            <p:ph type="sldNum" sz="quarter" idx="12"/>
          </p:nvPr>
        </p:nvSpPr>
        <p:spPr/>
        <p:txBody>
          <a:bodyPr/>
          <a:lstStyle/>
          <a:p>
            <a:fld id="{F9591D4C-BB8F-AE46-BE73-C616F30BBC5B}" type="slidenum">
              <a:rPr lang="en-US" smtClean="0"/>
              <a:pPr/>
              <a:t>7</a:t>
            </a:fld>
            <a:endParaRPr lang="en-US" dirty="0"/>
          </a:p>
        </p:txBody>
      </p:sp>
      <p:sp>
        <p:nvSpPr>
          <p:cNvPr id="5" name="Text Placeholder 4">
            <a:extLst>
              <a:ext uri="{FF2B5EF4-FFF2-40B4-BE49-F238E27FC236}">
                <a16:creationId xmlns:a16="http://schemas.microsoft.com/office/drawing/2014/main" id="{89C21B04-B5ED-427B-8577-F1367C470F66}"/>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B3C2C1E0-A370-4FE8-84AA-DEAF40EBA372}"/>
              </a:ext>
            </a:extLst>
          </p:cNvPr>
          <p:cNvSpPr>
            <a:spLocks noGrp="1"/>
          </p:cNvSpPr>
          <p:nvPr>
            <p:ph type="title"/>
          </p:nvPr>
        </p:nvSpPr>
        <p:spPr/>
        <p:txBody>
          <a:bodyPr/>
          <a:lstStyle/>
          <a:p>
            <a:r>
              <a:rPr lang="en-US" dirty="0"/>
              <a:t>The Structure of the Program</a:t>
            </a:r>
          </a:p>
        </p:txBody>
      </p:sp>
    </p:spTree>
    <p:extLst>
      <p:ext uri="{BB962C8B-B14F-4D97-AF65-F5344CB8AC3E}">
        <p14:creationId xmlns:p14="http://schemas.microsoft.com/office/powerpoint/2010/main" val="120256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7C864D1-D590-4D05-ABEF-7C5FAA14C8E6}"/>
              </a:ext>
            </a:extLst>
          </p:cNvPr>
          <p:cNvSpPr>
            <a:spLocks noGrp="1"/>
          </p:cNvSpPr>
          <p:nvPr>
            <p:ph sz="quarter" idx="18"/>
          </p:nvPr>
        </p:nvSpPr>
        <p:spPr>
          <a:xfrm>
            <a:off x="515939" y="1397701"/>
            <a:ext cx="11160124" cy="4426554"/>
          </a:xfrm>
        </p:spPr>
        <p:txBody>
          <a:bodyPr/>
          <a:lstStyle/>
          <a:p>
            <a:r>
              <a:rPr lang="en-US" dirty="0"/>
              <a:t>Topic:</a:t>
            </a:r>
          </a:p>
          <a:p>
            <a:pPr lvl="1"/>
            <a:r>
              <a:rPr lang="en-US" dirty="0"/>
              <a:t>What is the rule of law and access to justice, and why are they important? </a:t>
            </a:r>
          </a:p>
          <a:p>
            <a:pPr lvl="1"/>
            <a:r>
              <a:rPr lang="en-US" dirty="0"/>
              <a:t>What are the barriers to accessing justice, and how those barriers can be overcome?</a:t>
            </a:r>
          </a:p>
          <a:p>
            <a:pPr lvl="1"/>
            <a:r>
              <a:rPr lang="en-US" dirty="0"/>
              <a:t>How to improve access to justice in your home country </a:t>
            </a:r>
          </a:p>
          <a:p>
            <a:r>
              <a:rPr lang="en-US" dirty="0"/>
              <a:t>Knowledge Outcome</a:t>
            </a:r>
          </a:p>
          <a:p>
            <a:pPr lvl="1"/>
            <a:r>
              <a:rPr lang="en-US" dirty="0"/>
              <a:t>Understand the idea of, and need for, access to justice, and the barriers people may face when trying to access justice </a:t>
            </a:r>
          </a:p>
          <a:p>
            <a:pPr lvl="1"/>
            <a:r>
              <a:rPr lang="en-US" dirty="0"/>
              <a:t>Understand the methods, institutions and services available to overcome barriers to accessing justice </a:t>
            </a:r>
          </a:p>
          <a:p>
            <a:pPr lvl="1"/>
            <a:r>
              <a:rPr lang="en-US" dirty="0"/>
              <a:t>Identify barriers to accessing justice and identify solutions </a:t>
            </a:r>
          </a:p>
          <a:p>
            <a:r>
              <a:rPr lang="en-US" dirty="0"/>
              <a:t>Skills Outcome </a:t>
            </a:r>
          </a:p>
          <a:p>
            <a:pPr lvl="1"/>
            <a:r>
              <a:rPr lang="en-US" dirty="0"/>
              <a:t>Improved problem-solving and communication skills </a:t>
            </a:r>
          </a:p>
          <a:p>
            <a:endParaRPr lang="en-US" dirty="0"/>
          </a:p>
        </p:txBody>
      </p:sp>
      <p:sp>
        <p:nvSpPr>
          <p:cNvPr id="3" name="Text Placeholder 2">
            <a:extLst>
              <a:ext uri="{FF2B5EF4-FFF2-40B4-BE49-F238E27FC236}">
                <a16:creationId xmlns:a16="http://schemas.microsoft.com/office/drawing/2014/main" id="{6C7A29DE-7A84-4CAC-B324-802FA1C3FB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23905E0-FC35-4BC0-BD44-254CF661B8BE}"/>
              </a:ext>
            </a:extLst>
          </p:cNvPr>
          <p:cNvSpPr>
            <a:spLocks noGrp="1"/>
          </p:cNvSpPr>
          <p:nvPr>
            <p:ph type="sldNum" sz="quarter" idx="12"/>
          </p:nvPr>
        </p:nvSpPr>
        <p:spPr/>
        <p:txBody>
          <a:bodyPr/>
          <a:lstStyle/>
          <a:p>
            <a:fld id="{F9591D4C-BB8F-AE46-BE73-C616F30BBC5B}" type="slidenum">
              <a:rPr lang="en-US" smtClean="0"/>
              <a:pPr/>
              <a:t>8</a:t>
            </a:fld>
            <a:endParaRPr lang="en-US" dirty="0"/>
          </a:p>
        </p:txBody>
      </p:sp>
      <p:sp>
        <p:nvSpPr>
          <p:cNvPr id="5" name="Text Placeholder 4">
            <a:extLst>
              <a:ext uri="{FF2B5EF4-FFF2-40B4-BE49-F238E27FC236}">
                <a16:creationId xmlns:a16="http://schemas.microsoft.com/office/drawing/2014/main" id="{A31B4657-0615-40EB-910E-77920E364015}"/>
              </a:ext>
            </a:extLst>
          </p:cNvPr>
          <p:cNvSpPr>
            <a:spLocks noGrp="1"/>
          </p:cNvSpPr>
          <p:nvPr>
            <p:ph type="body" sz="quarter" idx="15"/>
          </p:nvPr>
        </p:nvSpPr>
        <p:spPr/>
        <p:txBody>
          <a:bodyPr/>
          <a:lstStyle/>
          <a:p>
            <a:endParaRPr lang="en-US" dirty="0"/>
          </a:p>
        </p:txBody>
      </p:sp>
      <p:sp>
        <p:nvSpPr>
          <p:cNvPr id="6" name="Title 5">
            <a:extLst>
              <a:ext uri="{FF2B5EF4-FFF2-40B4-BE49-F238E27FC236}">
                <a16:creationId xmlns:a16="http://schemas.microsoft.com/office/drawing/2014/main" id="{60B76D3E-D89C-4934-AC5F-B843EF61F307}"/>
              </a:ext>
            </a:extLst>
          </p:cNvPr>
          <p:cNvSpPr>
            <a:spLocks noGrp="1"/>
          </p:cNvSpPr>
          <p:nvPr>
            <p:ph type="title"/>
          </p:nvPr>
        </p:nvSpPr>
        <p:spPr/>
        <p:txBody>
          <a:bodyPr/>
          <a:lstStyle/>
          <a:p>
            <a:r>
              <a:rPr lang="en-US" dirty="0"/>
              <a:t>Day 1: Rule of Law and Access to Justice</a:t>
            </a:r>
          </a:p>
        </p:txBody>
      </p:sp>
    </p:spTree>
    <p:extLst>
      <p:ext uri="{BB962C8B-B14F-4D97-AF65-F5344CB8AC3E}">
        <p14:creationId xmlns:p14="http://schemas.microsoft.com/office/powerpoint/2010/main" val="2710444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DE280D4-2B7E-40B1-9DE6-5084C4CF7BB6}"/>
              </a:ext>
            </a:extLst>
          </p:cNvPr>
          <p:cNvSpPr>
            <a:spLocks noGrp="1"/>
          </p:cNvSpPr>
          <p:nvPr>
            <p:ph sz="quarter" idx="18"/>
          </p:nvPr>
        </p:nvSpPr>
        <p:spPr>
          <a:xfrm>
            <a:off x="515939" y="1424541"/>
            <a:ext cx="11160124" cy="4426554"/>
          </a:xfrm>
        </p:spPr>
        <p:txBody>
          <a:bodyPr/>
          <a:lstStyle/>
          <a:p>
            <a:r>
              <a:rPr lang="en-US" dirty="0"/>
              <a:t>Topics:</a:t>
            </a:r>
          </a:p>
          <a:p>
            <a:pPr lvl="1"/>
            <a:r>
              <a:rPr lang="en-US" dirty="0"/>
              <a:t>What is pro bono </a:t>
            </a:r>
          </a:p>
          <a:p>
            <a:pPr lvl="1"/>
            <a:r>
              <a:rPr lang="en-US" dirty="0"/>
              <a:t>Why should lawyers do pro bono and the role lawyers play in access to justice  </a:t>
            </a:r>
          </a:p>
          <a:p>
            <a:pPr lvl="1"/>
            <a:r>
              <a:rPr lang="en-US" dirty="0"/>
              <a:t>What activities are and are not pro bono work </a:t>
            </a:r>
          </a:p>
          <a:p>
            <a:pPr lvl="1"/>
            <a:r>
              <a:rPr lang="en-US" dirty="0"/>
              <a:t>How to do pro bono work </a:t>
            </a:r>
          </a:p>
          <a:p>
            <a:r>
              <a:rPr lang="en-US" dirty="0"/>
              <a:t>Knowledge Outcomes</a:t>
            </a:r>
          </a:p>
          <a:p>
            <a:pPr lvl="1"/>
            <a:r>
              <a:rPr lang="en-US" dirty="0"/>
              <a:t>Understand the role that lawyers play in promoting access to justice  </a:t>
            </a:r>
          </a:p>
          <a:p>
            <a:pPr lvl="1"/>
            <a:r>
              <a:rPr lang="en-US" dirty="0"/>
              <a:t>Understand the importance of involvement in undertaking pro bono work  </a:t>
            </a:r>
          </a:p>
          <a:p>
            <a:pPr lvl="1"/>
            <a:r>
              <a:rPr lang="en-US" dirty="0"/>
              <a:t>Understand the different ways to make a pro bono contribution </a:t>
            </a:r>
          </a:p>
          <a:p>
            <a:r>
              <a:rPr lang="en-US" dirty="0"/>
              <a:t>Skills Outcomes</a:t>
            </a:r>
          </a:p>
          <a:p>
            <a:pPr lvl="1"/>
            <a:r>
              <a:rPr lang="en-US" dirty="0"/>
              <a:t>Ability to recognize the difference between pro bono work and non pro bono work </a:t>
            </a:r>
          </a:p>
          <a:p>
            <a:pPr lvl="1"/>
            <a:r>
              <a:rPr lang="en-US" dirty="0"/>
              <a:t>Ability to recognize opportunities to do pro bono work </a:t>
            </a:r>
          </a:p>
        </p:txBody>
      </p:sp>
      <p:sp>
        <p:nvSpPr>
          <p:cNvPr id="3" name="Text Placeholder 2">
            <a:extLst>
              <a:ext uri="{FF2B5EF4-FFF2-40B4-BE49-F238E27FC236}">
                <a16:creationId xmlns:a16="http://schemas.microsoft.com/office/drawing/2014/main" id="{6435BC1A-6979-4CE0-BEFA-C3781BF230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66ADE8-F8B2-4275-8E96-5706826BB094}"/>
              </a:ext>
            </a:extLst>
          </p:cNvPr>
          <p:cNvSpPr>
            <a:spLocks noGrp="1"/>
          </p:cNvSpPr>
          <p:nvPr>
            <p:ph type="sldNum" sz="quarter" idx="12"/>
          </p:nvPr>
        </p:nvSpPr>
        <p:spPr/>
        <p:txBody>
          <a:bodyPr/>
          <a:lstStyle/>
          <a:p>
            <a:fld id="{F9591D4C-BB8F-AE46-BE73-C616F30BBC5B}" type="slidenum">
              <a:rPr lang="en-US" smtClean="0"/>
              <a:pPr/>
              <a:t>9</a:t>
            </a:fld>
            <a:endParaRPr lang="en-US" dirty="0"/>
          </a:p>
        </p:txBody>
      </p:sp>
      <p:sp>
        <p:nvSpPr>
          <p:cNvPr id="5" name="Text Placeholder 4">
            <a:extLst>
              <a:ext uri="{FF2B5EF4-FFF2-40B4-BE49-F238E27FC236}">
                <a16:creationId xmlns:a16="http://schemas.microsoft.com/office/drawing/2014/main" id="{675EF700-4D73-4224-AD46-6D0D5E0A274F}"/>
              </a:ext>
            </a:extLst>
          </p:cNvPr>
          <p:cNvSpPr>
            <a:spLocks noGrp="1"/>
          </p:cNvSpPr>
          <p:nvPr>
            <p:ph type="body" sz="quarter" idx="15"/>
          </p:nvPr>
        </p:nvSpPr>
        <p:spPr/>
        <p:txBody>
          <a:bodyPr/>
          <a:lstStyle/>
          <a:p>
            <a:endParaRPr lang="en-US"/>
          </a:p>
        </p:txBody>
      </p:sp>
      <p:sp>
        <p:nvSpPr>
          <p:cNvPr id="6" name="Title 5">
            <a:extLst>
              <a:ext uri="{FF2B5EF4-FFF2-40B4-BE49-F238E27FC236}">
                <a16:creationId xmlns:a16="http://schemas.microsoft.com/office/drawing/2014/main" id="{23B3C71D-B0A3-4E0B-BFCE-DC703CF1D8D2}"/>
              </a:ext>
            </a:extLst>
          </p:cNvPr>
          <p:cNvSpPr>
            <a:spLocks noGrp="1"/>
          </p:cNvSpPr>
          <p:nvPr>
            <p:ph type="title"/>
          </p:nvPr>
        </p:nvSpPr>
        <p:spPr/>
        <p:txBody>
          <a:bodyPr/>
          <a:lstStyle/>
          <a:p>
            <a:r>
              <a:rPr lang="en-US" dirty="0"/>
              <a:t>Day 2: Pro Bono</a:t>
            </a:r>
          </a:p>
        </p:txBody>
      </p:sp>
    </p:spTree>
    <p:extLst>
      <p:ext uri="{BB962C8B-B14F-4D97-AF65-F5344CB8AC3E}">
        <p14:creationId xmlns:p14="http://schemas.microsoft.com/office/powerpoint/2010/main" val="2849744988"/>
      </p:ext>
    </p:extLst>
  </p:cSld>
  <p:clrMapOvr>
    <a:masterClrMapping/>
  </p:clrMapOvr>
</p:sld>
</file>

<file path=ppt/theme/theme1.xml><?xml version="1.0" encoding="utf-8"?>
<a:theme xmlns:a="http://schemas.openxmlformats.org/drawingml/2006/main" name="DLA Piper Master">
  <a:themeElements>
    <a:clrScheme name="DLA Piper">
      <a:dk1>
        <a:srgbClr val="182440"/>
      </a:dk1>
      <a:lt1>
        <a:srgbClr val="FFFFFF"/>
      </a:lt1>
      <a:dk2>
        <a:srgbClr val="7B7B7B"/>
      </a:dk2>
      <a:lt2>
        <a:srgbClr val="DEDEDE"/>
      </a:lt2>
      <a:accent1>
        <a:srgbClr val="E52A4F"/>
      </a:accent1>
      <a:accent2>
        <a:srgbClr val="FBBD04"/>
      </a:accent2>
      <a:accent3>
        <a:srgbClr val="D9DA41"/>
      </a:accent3>
      <a:accent4>
        <a:srgbClr val="182440"/>
      </a:accent4>
      <a:accent5>
        <a:srgbClr val="FFFFFF"/>
      </a:accent5>
      <a:accent6>
        <a:srgbClr val="0073CF"/>
      </a:accent6>
      <a:hlink>
        <a:srgbClr val="0073CF"/>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EF95A98A-71FF-414F-B49F-19F5948BA5F1}" vid="{BD709709-C760-4777-BBFA-97122C06B7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3973</TotalTime>
  <Words>2233</Words>
  <Application>Microsoft Office PowerPoint</Application>
  <PresentationFormat>Widescreen</PresentationFormat>
  <Paragraphs>223</Paragraphs>
  <Slides>27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Cambria</vt:lpstr>
      <vt:lpstr>DLA Piper Master</vt:lpstr>
      <vt:lpstr>Before we begin… Please sit in groups of 5 Connect your phone to the Internet </vt:lpstr>
      <vt:lpstr>Enhancing the Next-Generation Lawyers’ Skills for APAC Legal Future</vt:lpstr>
      <vt:lpstr>Your Expectation</vt:lpstr>
      <vt:lpstr>The DLA Piper APAC Legal Futures Program</vt:lpstr>
      <vt:lpstr>Information about the Program</vt:lpstr>
      <vt:lpstr>The value of the Program</vt:lpstr>
      <vt:lpstr>The Structure of the Program</vt:lpstr>
      <vt:lpstr>Day 1: Rule of Law and Access to Justice</vt:lpstr>
      <vt:lpstr>Day 2: Pro Bono</vt:lpstr>
      <vt:lpstr>Day 3 and Day 4: Lawyers’ Ethics &amp; Interviewing Clients</vt:lpstr>
      <vt:lpstr>Day 5: Drafting file notes and letters of advice</vt:lpstr>
      <vt:lpstr>The Implementation</vt:lpstr>
      <vt:lpstr>From planning to execution</vt:lpstr>
      <vt:lpstr>The Feedback</vt:lpstr>
      <vt:lpstr>Students’ Feedback</vt:lpstr>
      <vt:lpstr>Students’ Feedback</vt:lpstr>
      <vt:lpstr>Students’ Feedback</vt:lpstr>
      <vt:lpstr>Students’ Feedback</vt:lpstr>
      <vt:lpstr>Students’ Feedback</vt:lpstr>
      <vt:lpstr>Demonstration</vt:lpstr>
      <vt:lpstr>Activity 1: Interview skills including ethical issues</vt:lpstr>
      <vt:lpstr>Activity 1: Interview skills including ethical issues</vt:lpstr>
      <vt:lpstr>Activity 1: Interview skills including ethical issues</vt:lpstr>
      <vt:lpstr>Activity 2:  Identifying barriers to access to justice and Improving them in your country</vt:lpstr>
      <vt:lpstr>Activity 2:  Identifying barriers to access to justice and Improving them in your country</vt:lpstr>
      <vt:lpstr>Question &amp; Answer and Your Takeaway Points</vt:lpstr>
      <vt:lpstr>Thank you</vt:lpstr>
    </vt:vector>
  </TitlesOfParts>
  <Company>DLA Piper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11th Asia Pro Bono Conference: Practical and Ethical Legal Skills Virtual Trainings for Legal Service Providers</dc:title>
  <dc:creator>Aaron Chan</dc:creator>
  <cp:lastModifiedBy>Aaron Chan</cp:lastModifiedBy>
  <cp:revision>7</cp:revision>
  <cp:lastPrinted>2018-11-14T15:28:25Z</cp:lastPrinted>
  <dcterms:created xsi:type="dcterms:W3CDTF">2022-09-16T09:17:02Z</dcterms:created>
  <dcterms:modified xsi:type="dcterms:W3CDTF">2023-05-28T03:06:58Z</dcterms:modified>
</cp:coreProperties>
</file>